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81" r:id="rId2"/>
    <p:sldId id="301" r:id="rId3"/>
    <p:sldId id="322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37" r:id="rId14"/>
    <p:sldId id="338" r:id="rId15"/>
    <p:sldId id="339" r:id="rId16"/>
    <p:sldId id="340" r:id="rId17"/>
    <p:sldId id="341" r:id="rId18"/>
    <p:sldId id="346" r:id="rId19"/>
    <p:sldId id="348" r:id="rId20"/>
    <p:sldId id="349" r:id="rId21"/>
    <p:sldId id="350" r:id="rId22"/>
    <p:sldId id="300" r:id="rId23"/>
    <p:sldId id="334" r:id="rId24"/>
    <p:sldId id="336" r:id="rId25"/>
    <p:sldId id="342" r:id="rId26"/>
    <p:sldId id="343" r:id="rId27"/>
    <p:sldId id="344" r:id="rId28"/>
    <p:sldId id="345" r:id="rId29"/>
    <p:sldId id="35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CA78C-F67E-498A-B710-51CB03DEABF9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A7F6-4699-40EB-B361-0BEEF47AAF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66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56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19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50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87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15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17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7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6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1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35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6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75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91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4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214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706.07518" TargetMode="External"/><Relationship Id="rId3" Type="http://schemas.openxmlformats.org/officeDocument/2006/relationships/hyperlink" Target="https://arxiv.org/abs/1611.01144" TargetMode="External"/><Relationship Id="rId7" Type="http://schemas.openxmlformats.org/officeDocument/2006/relationships/hyperlink" Target="https://arxiv.org/abs/1802.0866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611.04051" TargetMode="External"/><Relationship Id="rId5" Type="http://schemas.openxmlformats.org/officeDocument/2006/relationships/hyperlink" Target="https://ntrl.ntis.gov/NTRL/dashboard/searchResults/titleDetail/PB175818.xhtml" TargetMode="External"/><Relationship Id="rId4" Type="http://schemas.openxmlformats.org/officeDocument/2006/relationships/hyperlink" Target="https://arxiv.org/abs/1411.003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805.11973" TargetMode="External"/><Relationship Id="rId3" Type="http://schemas.openxmlformats.org/officeDocument/2006/relationships/hyperlink" Target="https://arxiv.org/abs/1711.11503" TargetMode="External"/><Relationship Id="rId7" Type="http://schemas.openxmlformats.org/officeDocument/2006/relationships/hyperlink" Target="https://arxiv.org/pdf/1703.01925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nchem.1243" TargetMode="External"/><Relationship Id="rId5" Type="http://schemas.openxmlformats.org/officeDocument/2006/relationships/hyperlink" Target="https://pubs.acs.org/doi/10.1021/ci990307l" TargetMode="External"/><Relationship Id="rId4" Type="http://schemas.openxmlformats.org/officeDocument/2006/relationships/hyperlink" Target="https://arxiv.org/abs/1802.0348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86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0" name="Picture 88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1" name="Oval 90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" name="Picture 92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3" name="Picture 94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04" name="Rectangle 96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5400600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Molecular Graph Generation with Graph Neural Networks</a:t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E75A7-A36B-4B5E-99D0-517789F86E76}"/>
              </a:ext>
            </a:extLst>
          </p:cNvPr>
          <p:cNvSpPr txBox="1"/>
          <p:nvPr/>
        </p:nvSpPr>
        <p:spPr>
          <a:xfrm>
            <a:off x="899592" y="4381769"/>
            <a:ext cx="834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solidFill>
                  <a:schemeClr val="accent1"/>
                </a:solidFill>
              </a:rPr>
              <a:t>SAILAB Meeting 09-02-2020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AE96EB-6130-4617-8D5F-588F2B7E0435}"/>
              </a:ext>
            </a:extLst>
          </p:cNvPr>
          <p:cNvSpPr txBox="1"/>
          <p:nvPr/>
        </p:nvSpPr>
        <p:spPr>
          <a:xfrm>
            <a:off x="750429" y="5793399"/>
            <a:ext cx="733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Pietro Bongini</a:t>
            </a:r>
          </a:p>
        </p:txBody>
      </p:sp>
    </p:spTree>
    <p:extLst>
      <p:ext uri="{BB962C8B-B14F-4D97-AF65-F5344CB8AC3E}">
        <p14:creationId xmlns:p14="http://schemas.microsoft.com/office/powerpoint/2010/main" val="167829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Algorithm Chart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89A0DED-14D0-4987-8AFC-390B402BFFA1}"/>
              </a:ext>
            </a:extLst>
          </p:cNvPr>
          <p:cNvSpPr/>
          <p:nvPr/>
        </p:nvSpPr>
        <p:spPr>
          <a:xfrm>
            <a:off x="899592" y="3245485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it-IT" sz="1400" dirty="0"/>
              <a:t>Focus on Q[0]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5682B1-B368-4960-895B-146F86D0A0DE}"/>
              </a:ext>
            </a:extLst>
          </p:cNvPr>
          <p:cNvSpPr txBox="1"/>
          <p:nvPr/>
        </p:nvSpPr>
        <p:spPr>
          <a:xfrm>
            <a:off x="5436096" y="2348880"/>
            <a:ext cx="3707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Generation of a </a:t>
            </a:r>
            <a:r>
              <a:rPr lang="it-IT" dirty="0" err="1">
                <a:solidFill>
                  <a:schemeClr val="bg1"/>
                </a:solidFill>
              </a:rPr>
              <a:t>graph</a:t>
            </a:r>
            <a:r>
              <a:rPr lang="it-IT" dirty="0">
                <a:solidFill>
                  <a:schemeClr val="bg1"/>
                </a:solidFill>
              </a:rPr>
              <a:t> G:</a:t>
            </a:r>
          </a:p>
          <a:p>
            <a:r>
              <a:rPr lang="it-IT" dirty="0">
                <a:solidFill>
                  <a:schemeClr val="bg1"/>
                </a:solidFill>
              </a:rPr>
              <a:t>G=(V,E)</a:t>
            </a:r>
          </a:p>
          <a:p>
            <a:r>
              <a:rPr lang="it-IT" dirty="0">
                <a:solidFill>
                  <a:schemeClr val="bg1"/>
                </a:solidFill>
              </a:rPr>
              <a:t>V: Vertex Set</a:t>
            </a:r>
          </a:p>
          <a:p>
            <a:r>
              <a:rPr lang="it-IT" dirty="0">
                <a:solidFill>
                  <a:schemeClr val="bg1"/>
                </a:solidFill>
              </a:rPr>
              <a:t>E: Edge Set</a:t>
            </a:r>
          </a:p>
          <a:p>
            <a:r>
              <a:rPr lang="it-IT" dirty="0">
                <a:solidFill>
                  <a:schemeClr val="bg1"/>
                </a:solidFill>
              </a:rPr>
              <a:t>Q: Expansion Queue </a:t>
            </a:r>
          </a:p>
          <a:p>
            <a:r>
              <a:rPr lang="it-IT" dirty="0">
                <a:solidFill>
                  <a:schemeClr val="bg1"/>
                </a:solidFill>
              </a:rPr>
              <a:t>S: </a:t>
            </a:r>
            <a:r>
              <a:rPr lang="it-IT" dirty="0" err="1">
                <a:solidFill>
                  <a:schemeClr val="bg1"/>
                </a:solidFill>
              </a:rPr>
              <a:t>Starting</a:t>
            </a:r>
            <a:r>
              <a:rPr lang="it-IT" dirty="0">
                <a:solidFill>
                  <a:schemeClr val="bg1"/>
                </a:solidFill>
              </a:rPr>
              <a:t> Distribution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P1: </a:t>
            </a:r>
            <a:r>
              <a:rPr lang="it-IT" dirty="0" err="1">
                <a:solidFill>
                  <a:schemeClr val="bg1"/>
                </a:solidFill>
              </a:rPr>
              <a:t>Choose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to generate </a:t>
            </a:r>
            <a:r>
              <a:rPr lang="it-IT" dirty="0" err="1">
                <a:solidFill>
                  <a:schemeClr val="bg1"/>
                </a:solidFill>
              </a:rPr>
              <a:t>neighbor</a:t>
            </a:r>
            <a:r>
              <a:rPr lang="it-IT" dirty="0">
                <a:solidFill>
                  <a:schemeClr val="bg1"/>
                </a:solidFill>
              </a:rPr>
              <a:t>, and </a:t>
            </a:r>
            <a:r>
              <a:rPr lang="it-IT" dirty="0" err="1">
                <a:solidFill>
                  <a:schemeClr val="bg1"/>
                </a:solidFill>
              </a:rPr>
              <a:t>its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type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r>
              <a:rPr lang="it-IT" dirty="0">
                <a:solidFill>
                  <a:schemeClr val="bg1"/>
                </a:solidFill>
              </a:rPr>
              <a:t>P2: </a:t>
            </a:r>
            <a:r>
              <a:rPr lang="it-IT" dirty="0" err="1">
                <a:solidFill>
                  <a:schemeClr val="bg1"/>
                </a:solidFill>
              </a:rPr>
              <a:t>Choose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edge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type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P3: </a:t>
            </a:r>
            <a:r>
              <a:rPr lang="it-IT" dirty="0" err="1">
                <a:solidFill>
                  <a:schemeClr val="bg1"/>
                </a:solidFill>
              </a:rPr>
              <a:t>Choose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which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edges</a:t>
            </a:r>
            <a:r>
              <a:rPr lang="it-IT" dirty="0">
                <a:solidFill>
                  <a:schemeClr val="bg1"/>
                </a:solidFill>
              </a:rPr>
              <a:t> to generate, and </a:t>
            </a:r>
            <a:r>
              <a:rPr lang="it-IT" dirty="0" err="1">
                <a:solidFill>
                  <a:schemeClr val="bg1"/>
                </a:solidFill>
              </a:rPr>
              <a:t>their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types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Initial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conditions</a:t>
            </a:r>
            <a:r>
              <a:rPr lang="it-IT" dirty="0">
                <a:solidFill>
                  <a:schemeClr val="bg1"/>
                </a:solidFill>
              </a:rPr>
              <a:t>: E= {}, V={0}, </a:t>
            </a:r>
            <a:r>
              <a:rPr lang="it-IT" dirty="0" err="1">
                <a:solidFill>
                  <a:schemeClr val="bg1"/>
                </a:solidFill>
              </a:rPr>
              <a:t>type</a:t>
            </a:r>
            <a:r>
              <a:rPr lang="it-IT" dirty="0">
                <a:solidFill>
                  <a:schemeClr val="bg1"/>
                </a:solidFill>
              </a:rPr>
              <a:t> of vertex 0 </a:t>
            </a:r>
            <a:r>
              <a:rPr lang="it-IT" dirty="0" err="1">
                <a:solidFill>
                  <a:schemeClr val="bg1"/>
                </a:solidFill>
              </a:rPr>
              <a:t>sampled</a:t>
            </a:r>
            <a:r>
              <a:rPr lang="it-IT" dirty="0">
                <a:solidFill>
                  <a:schemeClr val="bg1"/>
                </a:solidFill>
              </a:rPr>
              <a:t> from training set, i=1, Q={0}.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19C4C96-6D71-44E0-A4DD-68C555578D5E}"/>
              </a:ext>
            </a:extLst>
          </p:cNvPr>
          <p:cNvSpPr/>
          <p:nvPr/>
        </p:nvSpPr>
        <p:spPr>
          <a:xfrm>
            <a:off x="899592" y="2537021"/>
            <a:ext cx="1404156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BEGIN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3CF3726-4D8F-404A-8B06-A34FBB95ACF7}"/>
              </a:ext>
            </a:extLst>
          </p:cNvPr>
          <p:cNvCxnSpPr>
            <a:stCxn id="18" idx="2"/>
            <a:endCxn id="3" idx="0"/>
          </p:cNvCxnSpPr>
          <p:nvPr/>
        </p:nvCxnSpPr>
        <p:spPr>
          <a:xfrm>
            <a:off x="1601670" y="2897061"/>
            <a:ext cx="0" cy="34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ombo 52">
            <a:extLst>
              <a:ext uri="{FF2B5EF4-FFF2-40B4-BE49-F238E27FC236}">
                <a16:creationId xmlns:a16="http://schemas.microsoft.com/office/drawing/2014/main" id="{505E3C8B-8E9B-43EC-9A52-5A660855E9AD}"/>
              </a:ext>
            </a:extLst>
          </p:cNvPr>
          <p:cNvSpPr/>
          <p:nvPr/>
        </p:nvSpPr>
        <p:spPr>
          <a:xfrm>
            <a:off x="3073421" y="3245485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Q={}?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ADC0765B-16DD-4FF0-82FD-CF3D8454C931}"/>
              </a:ext>
            </a:extLst>
          </p:cNvPr>
          <p:cNvCxnSpPr>
            <a:cxnSpLocks/>
            <a:stCxn id="53" idx="1"/>
            <a:endCxn id="3" idx="3"/>
          </p:cNvCxnSpPr>
          <p:nvPr/>
        </p:nvCxnSpPr>
        <p:spPr>
          <a:xfrm flipH="1" flipV="1">
            <a:off x="2303748" y="3425505"/>
            <a:ext cx="769673" cy="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36FA212F-7415-4C3D-903D-B74A14B1D275}"/>
              </a:ext>
            </a:extLst>
          </p:cNvPr>
          <p:cNvCxnSpPr>
            <a:cxnSpLocks/>
            <a:stCxn id="53" idx="0"/>
            <a:endCxn id="61" idx="2"/>
          </p:cNvCxnSpPr>
          <p:nvPr/>
        </p:nvCxnSpPr>
        <p:spPr>
          <a:xfrm flipV="1">
            <a:off x="3775499" y="2899830"/>
            <a:ext cx="0" cy="34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1378CBB2-924C-489F-971D-3DEC6C843005}"/>
              </a:ext>
            </a:extLst>
          </p:cNvPr>
          <p:cNvSpPr/>
          <p:nvPr/>
        </p:nvSpPr>
        <p:spPr>
          <a:xfrm>
            <a:off x="3073421" y="2539790"/>
            <a:ext cx="1404156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TERMINATE</a:t>
            </a:r>
          </a:p>
        </p:txBody>
      </p:sp>
      <p:sp>
        <p:nvSpPr>
          <p:cNvPr id="104" name="Rettangolo con angoli arrotondati 103">
            <a:extLst>
              <a:ext uri="{FF2B5EF4-FFF2-40B4-BE49-F238E27FC236}">
                <a16:creationId xmlns:a16="http://schemas.microsoft.com/office/drawing/2014/main" id="{FD90AF65-77A4-45FE-85D0-D7A946F59CF6}"/>
              </a:ext>
            </a:extLst>
          </p:cNvPr>
          <p:cNvSpPr/>
          <p:nvPr/>
        </p:nvSpPr>
        <p:spPr>
          <a:xfrm>
            <a:off x="3073421" y="3953949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Drop Q[0]</a:t>
            </a:r>
          </a:p>
        </p:txBody>
      </p: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id="{AF966DAF-A231-4732-8B91-1893A2D4373A}"/>
              </a:ext>
            </a:extLst>
          </p:cNvPr>
          <p:cNvCxnSpPr>
            <a:stCxn id="104" idx="0"/>
            <a:endCxn id="53" idx="2"/>
          </p:cNvCxnSpPr>
          <p:nvPr/>
        </p:nvCxnSpPr>
        <p:spPr>
          <a:xfrm flipV="1">
            <a:off x="3775499" y="3608294"/>
            <a:ext cx="0" cy="34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ombo 108">
            <a:extLst>
              <a:ext uri="{FF2B5EF4-FFF2-40B4-BE49-F238E27FC236}">
                <a16:creationId xmlns:a16="http://schemas.microsoft.com/office/drawing/2014/main" id="{5C81783D-CBC4-4EB9-B231-0956F082E479}"/>
              </a:ext>
            </a:extLst>
          </p:cNvPr>
          <p:cNvSpPr/>
          <p:nvPr/>
        </p:nvSpPr>
        <p:spPr>
          <a:xfrm>
            <a:off x="899592" y="3952565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P1</a:t>
            </a:r>
          </a:p>
        </p:txBody>
      </p:sp>
      <p:cxnSp>
        <p:nvCxnSpPr>
          <p:cNvPr id="115" name="Connettore 2 114">
            <a:extLst>
              <a:ext uri="{FF2B5EF4-FFF2-40B4-BE49-F238E27FC236}">
                <a16:creationId xmlns:a16="http://schemas.microsoft.com/office/drawing/2014/main" id="{3C7EEA75-01B1-4A11-B1ED-96D62D64BEAC}"/>
              </a:ext>
            </a:extLst>
          </p:cNvPr>
          <p:cNvCxnSpPr>
            <a:stCxn id="109" idx="3"/>
            <a:endCxn id="104" idx="1"/>
          </p:cNvCxnSpPr>
          <p:nvPr/>
        </p:nvCxnSpPr>
        <p:spPr>
          <a:xfrm flipV="1">
            <a:off x="2303748" y="4133969"/>
            <a:ext cx="7696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972C4E88-D006-44A5-80DE-6A9C6F1CD33A}"/>
              </a:ext>
            </a:extLst>
          </p:cNvPr>
          <p:cNvCxnSpPr>
            <a:cxnSpLocks/>
            <a:stCxn id="3" idx="2"/>
            <a:endCxn id="109" idx="0"/>
          </p:cNvCxnSpPr>
          <p:nvPr/>
        </p:nvCxnSpPr>
        <p:spPr>
          <a:xfrm>
            <a:off x="1601670" y="3605525"/>
            <a:ext cx="0" cy="34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ettangolo con angoli arrotondati 119">
            <a:extLst>
              <a:ext uri="{FF2B5EF4-FFF2-40B4-BE49-F238E27FC236}">
                <a16:creationId xmlns:a16="http://schemas.microsoft.com/office/drawing/2014/main" id="{9A4ADCC9-8AFF-4F01-AC6E-298609B87350}"/>
              </a:ext>
            </a:extLst>
          </p:cNvPr>
          <p:cNvSpPr/>
          <p:nvPr/>
        </p:nvSpPr>
        <p:spPr>
          <a:xfrm>
            <a:off x="899592" y="4663725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it-IT" sz="1400" dirty="0" err="1"/>
              <a:t>Add</a:t>
            </a:r>
            <a:r>
              <a:rPr lang="it-IT" sz="1400" dirty="0"/>
              <a:t> i to V, Q </a:t>
            </a:r>
            <a:r>
              <a:rPr lang="it-IT" sz="1400" dirty="0" err="1"/>
              <a:t>Assign</a:t>
            </a:r>
            <a:r>
              <a:rPr lang="it-IT" sz="1400" dirty="0"/>
              <a:t> Tv to i</a:t>
            </a:r>
          </a:p>
        </p:txBody>
      </p:sp>
      <p:cxnSp>
        <p:nvCxnSpPr>
          <p:cNvPr id="121" name="Connettore 2 120">
            <a:extLst>
              <a:ext uri="{FF2B5EF4-FFF2-40B4-BE49-F238E27FC236}">
                <a16:creationId xmlns:a16="http://schemas.microsoft.com/office/drawing/2014/main" id="{B2369496-8F61-4DF7-A939-5A100FF897BB}"/>
              </a:ext>
            </a:extLst>
          </p:cNvPr>
          <p:cNvCxnSpPr>
            <a:cxnSpLocks/>
            <a:stCxn id="109" idx="2"/>
            <a:endCxn id="120" idx="0"/>
          </p:cNvCxnSpPr>
          <p:nvPr/>
        </p:nvCxnSpPr>
        <p:spPr>
          <a:xfrm>
            <a:off x="1601670" y="4315374"/>
            <a:ext cx="0" cy="348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ombo 127">
            <a:extLst>
              <a:ext uri="{FF2B5EF4-FFF2-40B4-BE49-F238E27FC236}">
                <a16:creationId xmlns:a16="http://schemas.microsoft.com/office/drawing/2014/main" id="{6256484B-957B-4E6C-9CB1-9682A7967411}"/>
              </a:ext>
            </a:extLst>
          </p:cNvPr>
          <p:cNvSpPr/>
          <p:nvPr/>
        </p:nvSpPr>
        <p:spPr>
          <a:xfrm>
            <a:off x="3073421" y="4662340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P2</a:t>
            </a:r>
          </a:p>
        </p:txBody>
      </p:sp>
      <p:cxnSp>
        <p:nvCxnSpPr>
          <p:cNvPr id="130" name="Connettore 2 129">
            <a:extLst>
              <a:ext uri="{FF2B5EF4-FFF2-40B4-BE49-F238E27FC236}">
                <a16:creationId xmlns:a16="http://schemas.microsoft.com/office/drawing/2014/main" id="{5AE58CA9-C5F0-43CE-AB39-CDD6724FD97C}"/>
              </a:ext>
            </a:extLst>
          </p:cNvPr>
          <p:cNvCxnSpPr>
            <a:cxnSpLocks/>
            <a:stCxn id="120" idx="3"/>
            <a:endCxn id="128" idx="1"/>
          </p:cNvCxnSpPr>
          <p:nvPr/>
        </p:nvCxnSpPr>
        <p:spPr>
          <a:xfrm>
            <a:off x="2303748" y="4843745"/>
            <a:ext cx="769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Rettangolo con angoli arrotondati 135">
            <a:extLst>
              <a:ext uri="{FF2B5EF4-FFF2-40B4-BE49-F238E27FC236}">
                <a16:creationId xmlns:a16="http://schemas.microsoft.com/office/drawing/2014/main" id="{A90904D5-E402-4C75-8FB2-0626FAD897CC}"/>
              </a:ext>
            </a:extLst>
          </p:cNvPr>
          <p:cNvSpPr/>
          <p:nvPr/>
        </p:nvSpPr>
        <p:spPr>
          <a:xfrm>
            <a:off x="3073421" y="5377818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it-IT" sz="1400" dirty="0" err="1"/>
              <a:t>Add</a:t>
            </a:r>
            <a:r>
              <a:rPr lang="it-IT" sz="1400" dirty="0"/>
              <a:t> (i, Q[0]) to E, </a:t>
            </a:r>
            <a:r>
              <a:rPr lang="it-IT" sz="1400" dirty="0" err="1"/>
              <a:t>type</a:t>
            </a:r>
            <a:r>
              <a:rPr lang="it-IT" sz="1400" dirty="0"/>
              <a:t> Te</a:t>
            </a:r>
          </a:p>
        </p:txBody>
      </p:sp>
      <p:cxnSp>
        <p:nvCxnSpPr>
          <p:cNvPr id="137" name="Connettore 2 136">
            <a:extLst>
              <a:ext uri="{FF2B5EF4-FFF2-40B4-BE49-F238E27FC236}">
                <a16:creationId xmlns:a16="http://schemas.microsoft.com/office/drawing/2014/main" id="{A5A76D27-9130-43F9-9CE4-EAA3EB0D9AB7}"/>
              </a:ext>
            </a:extLst>
          </p:cNvPr>
          <p:cNvCxnSpPr>
            <a:cxnSpLocks/>
            <a:stCxn id="128" idx="2"/>
            <a:endCxn id="136" idx="0"/>
          </p:cNvCxnSpPr>
          <p:nvPr/>
        </p:nvCxnSpPr>
        <p:spPr>
          <a:xfrm>
            <a:off x="3775499" y="5025149"/>
            <a:ext cx="0" cy="35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Rombo 140">
            <a:extLst>
              <a:ext uri="{FF2B5EF4-FFF2-40B4-BE49-F238E27FC236}">
                <a16:creationId xmlns:a16="http://schemas.microsoft.com/office/drawing/2014/main" id="{9C48A75C-707F-4AA7-8876-B5F1DF115195}"/>
              </a:ext>
            </a:extLst>
          </p:cNvPr>
          <p:cNvSpPr/>
          <p:nvPr/>
        </p:nvSpPr>
        <p:spPr>
          <a:xfrm>
            <a:off x="3073421" y="6090527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P3</a:t>
            </a:r>
          </a:p>
        </p:txBody>
      </p:sp>
      <p:sp>
        <p:nvSpPr>
          <p:cNvPr id="143" name="Rettangolo con angoli arrotondati 142">
            <a:extLst>
              <a:ext uri="{FF2B5EF4-FFF2-40B4-BE49-F238E27FC236}">
                <a16:creationId xmlns:a16="http://schemas.microsoft.com/office/drawing/2014/main" id="{0840F4F5-0204-49A8-AA1E-00117242756E}"/>
              </a:ext>
            </a:extLst>
          </p:cNvPr>
          <p:cNvSpPr/>
          <p:nvPr/>
        </p:nvSpPr>
        <p:spPr>
          <a:xfrm>
            <a:off x="899592" y="6090527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it-IT" sz="1400" dirty="0" err="1"/>
              <a:t>Add</a:t>
            </a:r>
            <a:r>
              <a:rPr lang="it-IT" sz="1400" dirty="0"/>
              <a:t> set E’ to E</a:t>
            </a:r>
          </a:p>
        </p:txBody>
      </p:sp>
      <p:cxnSp>
        <p:nvCxnSpPr>
          <p:cNvPr id="145" name="Connettore 2 144">
            <a:extLst>
              <a:ext uri="{FF2B5EF4-FFF2-40B4-BE49-F238E27FC236}">
                <a16:creationId xmlns:a16="http://schemas.microsoft.com/office/drawing/2014/main" id="{45186624-04BF-4609-BBF1-B611FEDDD35D}"/>
              </a:ext>
            </a:extLst>
          </p:cNvPr>
          <p:cNvCxnSpPr>
            <a:stCxn id="136" idx="2"/>
            <a:endCxn id="141" idx="0"/>
          </p:cNvCxnSpPr>
          <p:nvPr/>
        </p:nvCxnSpPr>
        <p:spPr>
          <a:xfrm>
            <a:off x="3775499" y="5737858"/>
            <a:ext cx="0" cy="35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BD875D01-4FF3-483E-B25D-FD495ACA4A22}"/>
              </a:ext>
            </a:extLst>
          </p:cNvPr>
          <p:cNvCxnSpPr>
            <a:stCxn id="141" idx="1"/>
            <a:endCxn id="143" idx="3"/>
          </p:cNvCxnSpPr>
          <p:nvPr/>
        </p:nvCxnSpPr>
        <p:spPr>
          <a:xfrm flipH="1" flipV="1">
            <a:off x="2303748" y="6270547"/>
            <a:ext cx="769673" cy="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ttangolo con angoli arrotondati 148">
            <a:extLst>
              <a:ext uri="{FF2B5EF4-FFF2-40B4-BE49-F238E27FC236}">
                <a16:creationId xmlns:a16="http://schemas.microsoft.com/office/drawing/2014/main" id="{03BB65C9-4035-49F9-B7E5-EF3DA0B57C2F}"/>
              </a:ext>
            </a:extLst>
          </p:cNvPr>
          <p:cNvSpPr/>
          <p:nvPr/>
        </p:nvSpPr>
        <p:spPr>
          <a:xfrm>
            <a:off x="899592" y="5355590"/>
            <a:ext cx="14041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it-IT" sz="1400" dirty="0"/>
              <a:t>i</a:t>
            </a:r>
            <a:r>
              <a:rPr lang="it-IT" sz="1400"/>
              <a:t> </a:t>
            </a:r>
            <a:r>
              <a:rPr lang="it-IT" sz="1400" dirty="0"/>
              <a:t>= i+1</a:t>
            </a:r>
          </a:p>
        </p:txBody>
      </p: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0919A8E9-AD0B-4F38-A3DF-017E97CDE40E}"/>
              </a:ext>
            </a:extLst>
          </p:cNvPr>
          <p:cNvCxnSpPr>
            <a:stCxn id="143" idx="0"/>
            <a:endCxn id="149" idx="2"/>
          </p:cNvCxnSpPr>
          <p:nvPr/>
        </p:nvCxnSpPr>
        <p:spPr>
          <a:xfrm flipV="1">
            <a:off x="1601670" y="5715630"/>
            <a:ext cx="0" cy="374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nettore a gomito 155">
            <a:extLst>
              <a:ext uri="{FF2B5EF4-FFF2-40B4-BE49-F238E27FC236}">
                <a16:creationId xmlns:a16="http://schemas.microsoft.com/office/drawing/2014/main" id="{7C4A6372-6F18-42BC-9499-47E0AD9CB6B2}"/>
              </a:ext>
            </a:extLst>
          </p:cNvPr>
          <p:cNvCxnSpPr>
            <a:stCxn id="149" idx="1"/>
            <a:endCxn id="109" idx="1"/>
          </p:cNvCxnSpPr>
          <p:nvPr/>
        </p:nvCxnSpPr>
        <p:spPr>
          <a:xfrm rot="10800000">
            <a:off x="899592" y="4133970"/>
            <a:ext cx="12700" cy="140164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779EA60-8D8C-4970-8E4D-409A0A7FBE47}"/>
              </a:ext>
            </a:extLst>
          </p:cNvPr>
          <p:cNvSpPr txBox="1"/>
          <p:nvPr/>
        </p:nvSpPr>
        <p:spPr>
          <a:xfrm>
            <a:off x="3728434" y="2922274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1098B9B8-6BDE-40C7-895B-81F70F36D899}"/>
              </a:ext>
            </a:extLst>
          </p:cNvPr>
          <p:cNvSpPr txBox="1"/>
          <p:nvPr/>
        </p:nvSpPr>
        <p:spPr>
          <a:xfrm>
            <a:off x="2391843" y="5952125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 E’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58C427C9-3AA7-42E5-B5F6-C046158BF821}"/>
              </a:ext>
            </a:extLst>
          </p:cNvPr>
          <p:cNvSpPr txBox="1"/>
          <p:nvPr/>
        </p:nvSpPr>
        <p:spPr>
          <a:xfrm>
            <a:off x="2299566" y="3825491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A8FD20C1-CDF3-4A15-801F-A2FAB7BB8722}"/>
              </a:ext>
            </a:extLst>
          </p:cNvPr>
          <p:cNvSpPr txBox="1"/>
          <p:nvPr/>
        </p:nvSpPr>
        <p:spPr>
          <a:xfrm>
            <a:off x="1547664" y="4294393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E75E7733-54D5-45C1-9A35-6BF482C0B31B}"/>
              </a:ext>
            </a:extLst>
          </p:cNvPr>
          <p:cNvSpPr txBox="1"/>
          <p:nvPr/>
        </p:nvSpPr>
        <p:spPr>
          <a:xfrm>
            <a:off x="3728434" y="5006357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Te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8B476C85-9920-4B0E-A105-8DC4F07A57B2}"/>
              </a:ext>
            </a:extLst>
          </p:cNvPr>
          <p:cNvSpPr txBox="1"/>
          <p:nvPr/>
        </p:nvSpPr>
        <p:spPr>
          <a:xfrm>
            <a:off x="2365093" y="3136210"/>
            <a:ext cx="9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9399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Stochastic GNN Generators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We have three GNN classifiers that should learn a discrete stochastic distribution each</a:t>
            </a:r>
          </a:p>
          <a:p>
            <a:r>
              <a:rPr lang="en-US" sz="2600" dirty="0">
                <a:solidFill>
                  <a:schemeClr val="bg1"/>
                </a:solidFill>
              </a:rPr>
              <a:t>Problem: regular neural network classifiers are not good at discrete stochastic distributions [1][2]</a:t>
            </a:r>
          </a:p>
          <a:p>
            <a:r>
              <a:rPr lang="en-US" sz="2600" dirty="0" err="1">
                <a:solidFill>
                  <a:schemeClr val="bg1"/>
                </a:solidFill>
              </a:rPr>
              <a:t>Hardmax</a:t>
            </a:r>
            <a:r>
              <a:rPr lang="en-US" sz="2600" dirty="0">
                <a:solidFill>
                  <a:schemeClr val="bg1"/>
                </a:solidFill>
              </a:rPr>
              <a:t> or a regular </a:t>
            </a:r>
            <a:r>
              <a:rPr lang="en-US" sz="2600" dirty="0" err="1">
                <a:solidFill>
                  <a:schemeClr val="bg1"/>
                </a:solidFill>
              </a:rPr>
              <a:t>softmax</a:t>
            </a:r>
            <a:r>
              <a:rPr lang="en-US" sz="2600" dirty="0">
                <a:solidFill>
                  <a:schemeClr val="bg1"/>
                </a:solidFill>
              </a:rPr>
              <a:t> cannot help</a:t>
            </a:r>
          </a:p>
          <a:p>
            <a:r>
              <a:rPr lang="en-US" sz="2600" dirty="0">
                <a:solidFill>
                  <a:schemeClr val="bg1"/>
                </a:solidFill>
              </a:rPr>
              <a:t>Solution: a Gumbel </a:t>
            </a:r>
            <a:r>
              <a:rPr lang="en-US" sz="2600" dirty="0" err="1">
                <a:solidFill>
                  <a:schemeClr val="bg1"/>
                </a:solidFill>
              </a:rPr>
              <a:t>Softmax</a:t>
            </a:r>
            <a:r>
              <a:rPr lang="en-US" sz="2600" dirty="0">
                <a:solidFill>
                  <a:schemeClr val="bg1"/>
                </a:solidFill>
              </a:rPr>
              <a:t> output layer [1] allows to backpropagate through units with stochastic behavior</a:t>
            </a:r>
          </a:p>
          <a:p>
            <a:r>
              <a:rPr lang="en-US" sz="2600" dirty="0">
                <a:solidFill>
                  <a:schemeClr val="bg1"/>
                </a:solidFill>
              </a:rPr>
              <a:t>Some other applications [4][5][6][7]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Gumbel Softmax</a:t>
            </a:r>
            <a:endParaRPr lang="en-US" dirty="0"/>
          </a:p>
        </p:txBody>
      </p:sp>
      <p:sp>
        <p:nvSpPr>
          <p:cNvPr id="87" name="Rectangle 8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15455" y="2475292"/>
            <a:ext cx="5818954" cy="417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Like a regular </a:t>
            </a:r>
            <a:r>
              <a:rPr lang="en-US" dirty="0" err="1">
                <a:solidFill>
                  <a:schemeClr val="bg1"/>
                </a:solidFill>
              </a:rPr>
              <a:t>softmax</a:t>
            </a:r>
            <a:r>
              <a:rPr lang="en-US" dirty="0">
                <a:solidFill>
                  <a:schemeClr val="bg1"/>
                </a:solidFill>
              </a:rPr>
              <a:t>, it estimates the probability of each class, given the input sample x: P(C</a:t>
            </a:r>
            <a:r>
              <a:rPr lang="en-US" baseline="-25000" dirty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|x)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i.i.d</a:t>
            </a:r>
            <a:r>
              <a:rPr lang="en-US" dirty="0">
                <a:solidFill>
                  <a:schemeClr val="bg1"/>
                </a:solidFill>
              </a:rPr>
              <a:t>. noise samples N are drawn from a Gumbel distribution [3] and added to the class probabilities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class with highest </a:t>
            </a:r>
            <a:r>
              <a:rPr lang="en-US" dirty="0" err="1">
                <a:solidFill>
                  <a:schemeClr val="bg1"/>
                </a:solidFill>
              </a:rPr>
              <a:t>P’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P(C</a:t>
            </a:r>
            <a:r>
              <a:rPr lang="en-US" baseline="-25000" dirty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|x) + N</a:t>
            </a:r>
            <a:r>
              <a:rPr lang="en-US" baseline="-25000" dirty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is chosen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probability of assigning class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to x is equal to P(C</a:t>
            </a:r>
            <a:r>
              <a:rPr lang="en-US" baseline="-25000" dirty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| x), at </a:t>
            </a:r>
            <a:r>
              <a:rPr lang="en-US" dirty="0" err="1">
                <a:solidFill>
                  <a:schemeClr val="bg1"/>
                </a:solidFill>
              </a:rPr>
              <a:t>softmax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temperatute</a:t>
            </a:r>
            <a:r>
              <a:rPr lang="en-US" dirty="0">
                <a:solidFill>
                  <a:schemeClr val="bg1"/>
                </a:solidFill>
              </a:rPr>
              <a:t> T=1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P’ will tend to a uniform distribution for T -&gt; ∞, and to an </a:t>
            </a:r>
            <a:r>
              <a:rPr lang="en-US" dirty="0" err="1">
                <a:solidFill>
                  <a:schemeClr val="bg1"/>
                </a:solidFill>
              </a:rPr>
              <a:t>hardmax</a:t>
            </a:r>
            <a:r>
              <a:rPr lang="en-US" dirty="0">
                <a:solidFill>
                  <a:schemeClr val="bg1"/>
                </a:solidFill>
              </a:rPr>
              <a:t> for T -&gt; 0</a:t>
            </a:r>
          </a:p>
          <a:p>
            <a:pPr marL="0" indent="0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738ACB-A5A7-43C0-90B7-3AF23172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93" y="3300575"/>
            <a:ext cx="2560253" cy="20482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208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Gumbel </a:t>
            </a:r>
            <a:r>
              <a:rPr lang="en-US" dirty="0" err="1"/>
              <a:t>Softmax</a:t>
            </a:r>
            <a:r>
              <a:rPr lang="en-US" dirty="0"/>
              <a:t> Classifier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77AC6A5-58F1-4E32-B641-DDF76304534A}"/>
              </a:ext>
            </a:extLst>
          </p:cNvPr>
          <p:cNvSpPr/>
          <p:nvPr/>
        </p:nvSpPr>
        <p:spPr>
          <a:xfrm>
            <a:off x="1482555" y="2708920"/>
            <a:ext cx="1512168" cy="548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it-IT" dirty="0" err="1"/>
              <a:t>Gumbel</a:t>
            </a:r>
            <a:r>
              <a:rPr lang="it-IT" dirty="0"/>
              <a:t> </a:t>
            </a:r>
            <a:r>
              <a:rPr lang="it-IT" dirty="0" err="1"/>
              <a:t>Softmax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14197A5-2C87-467F-84BB-E94E0C68B5C3}"/>
              </a:ext>
            </a:extLst>
          </p:cNvPr>
          <p:cNvSpPr/>
          <p:nvPr/>
        </p:nvSpPr>
        <p:spPr>
          <a:xfrm>
            <a:off x="6089300" y="2708920"/>
            <a:ext cx="1512168" cy="548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it-IT" dirty="0"/>
              <a:t>Regular </a:t>
            </a:r>
            <a:r>
              <a:rPr lang="it-IT" dirty="0" err="1"/>
              <a:t>Softmax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91F2D3-1FF2-4616-A43E-71F040EEA7F1}"/>
              </a:ext>
            </a:extLst>
          </p:cNvPr>
          <p:cNvSpPr/>
          <p:nvPr/>
        </p:nvSpPr>
        <p:spPr>
          <a:xfrm>
            <a:off x="1708532" y="4557499"/>
            <a:ext cx="216021" cy="216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4BEBED6-049E-443C-A9E4-26B376EF41BA}"/>
              </a:ext>
            </a:extLst>
          </p:cNvPr>
          <p:cNvSpPr/>
          <p:nvPr/>
        </p:nvSpPr>
        <p:spPr>
          <a:xfrm>
            <a:off x="2068572" y="3892833"/>
            <a:ext cx="216024" cy="880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53FFC35-F047-4F50-8D3F-050E5A618919}"/>
              </a:ext>
            </a:extLst>
          </p:cNvPr>
          <p:cNvSpPr/>
          <p:nvPr/>
        </p:nvSpPr>
        <p:spPr>
          <a:xfrm>
            <a:off x="2428612" y="4214053"/>
            <a:ext cx="216024" cy="559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4D13747-6100-44D7-AEFD-DD8C5104ECCA}"/>
              </a:ext>
            </a:extLst>
          </p:cNvPr>
          <p:cNvCxnSpPr/>
          <p:nvPr/>
        </p:nvCxnSpPr>
        <p:spPr>
          <a:xfrm>
            <a:off x="1420500" y="4773523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2ADCD5A-6222-4614-996F-C3411B7BBF5E}"/>
              </a:ext>
            </a:extLst>
          </p:cNvPr>
          <p:cNvCxnSpPr>
            <a:cxnSpLocks/>
          </p:cNvCxnSpPr>
          <p:nvPr/>
        </p:nvCxnSpPr>
        <p:spPr>
          <a:xfrm flipV="1">
            <a:off x="1564516" y="3693403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1DBC3D-4CD3-4768-9D9C-F18D4F4A8549}"/>
              </a:ext>
            </a:extLst>
          </p:cNvPr>
          <p:cNvSpPr txBox="1"/>
          <p:nvPr/>
        </p:nvSpPr>
        <p:spPr>
          <a:xfrm>
            <a:off x="1637700" y="4787860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CB62C9B-22E4-4B14-98D6-4751D71FD1CD}"/>
              </a:ext>
            </a:extLst>
          </p:cNvPr>
          <p:cNvSpPr txBox="1"/>
          <p:nvPr/>
        </p:nvSpPr>
        <p:spPr>
          <a:xfrm>
            <a:off x="2033156" y="4786833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C3B7EB3-8A96-48A2-8E3D-A192F7FF7E9F}"/>
              </a:ext>
            </a:extLst>
          </p:cNvPr>
          <p:cNvSpPr txBox="1"/>
          <p:nvPr/>
        </p:nvSpPr>
        <p:spPr>
          <a:xfrm>
            <a:off x="2357780" y="4786833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E94954A-B210-48E4-9922-FD4B4150A3CC}"/>
              </a:ext>
            </a:extLst>
          </p:cNvPr>
          <p:cNvSpPr txBox="1"/>
          <p:nvPr/>
        </p:nvSpPr>
        <p:spPr>
          <a:xfrm>
            <a:off x="683568" y="3599460"/>
            <a:ext cx="10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P(</a:t>
            </a:r>
            <a:r>
              <a:rPr lang="it-IT" dirty="0" err="1">
                <a:solidFill>
                  <a:schemeClr val="bg1"/>
                </a:solidFill>
              </a:rPr>
              <a:t>C</a:t>
            </a:r>
            <a:r>
              <a:rPr lang="it-IT" baseline="-25000" dirty="0" err="1">
                <a:solidFill>
                  <a:schemeClr val="bg1"/>
                </a:solidFill>
              </a:rPr>
              <a:t>i</a:t>
            </a:r>
            <a:r>
              <a:rPr lang="it-IT" dirty="0" err="1">
                <a:solidFill>
                  <a:schemeClr val="bg1"/>
                </a:solidFill>
              </a:rPr>
              <a:t>|x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52F82F9-6117-4CFB-9735-BBAEB9D76D4B}"/>
              </a:ext>
            </a:extLst>
          </p:cNvPr>
          <p:cNvSpPr txBox="1"/>
          <p:nvPr/>
        </p:nvSpPr>
        <p:spPr>
          <a:xfrm>
            <a:off x="1590318" y="4257450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773BA92-A652-4D2C-82FC-5A713431B955}"/>
              </a:ext>
            </a:extLst>
          </p:cNvPr>
          <p:cNvSpPr txBox="1"/>
          <p:nvPr/>
        </p:nvSpPr>
        <p:spPr>
          <a:xfrm>
            <a:off x="1945432" y="3585123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0.6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8A73120-A913-4F0F-9CDD-9A1F769507D6}"/>
              </a:ext>
            </a:extLst>
          </p:cNvPr>
          <p:cNvSpPr txBox="1"/>
          <p:nvPr/>
        </p:nvSpPr>
        <p:spPr>
          <a:xfrm>
            <a:off x="2320009" y="3906142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0.3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68FFA2E2-90DF-4F84-981B-98E6D954F76A}"/>
              </a:ext>
            </a:extLst>
          </p:cNvPr>
          <p:cNvSpPr/>
          <p:nvPr/>
        </p:nvSpPr>
        <p:spPr>
          <a:xfrm>
            <a:off x="6300192" y="4557499"/>
            <a:ext cx="216021" cy="216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090637E9-3388-449C-A49E-FBEE86B90DB1}"/>
              </a:ext>
            </a:extLst>
          </p:cNvPr>
          <p:cNvSpPr/>
          <p:nvPr/>
        </p:nvSpPr>
        <p:spPr>
          <a:xfrm>
            <a:off x="6660232" y="3892833"/>
            <a:ext cx="216024" cy="880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F3A5883A-EE17-49A8-861D-5FBB09B86C2B}"/>
              </a:ext>
            </a:extLst>
          </p:cNvPr>
          <p:cNvSpPr/>
          <p:nvPr/>
        </p:nvSpPr>
        <p:spPr>
          <a:xfrm>
            <a:off x="7020272" y="4214053"/>
            <a:ext cx="216024" cy="559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5A984D2C-AD8A-4C2B-8F72-47C5E9B8E26B}"/>
              </a:ext>
            </a:extLst>
          </p:cNvPr>
          <p:cNvCxnSpPr/>
          <p:nvPr/>
        </p:nvCxnSpPr>
        <p:spPr>
          <a:xfrm>
            <a:off x="6012160" y="4773523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7945EDB3-A7A8-4F51-8659-516BB3EEAA98}"/>
              </a:ext>
            </a:extLst>
          </p:cNvPr>
          <p:cNvCxnSpPr>
            <a:cxnSpLocks/>
          </p:cNvCxnSpPr>
          <p:nvPr/>
        </p:nvCxnSpPr>
        <p:spPr>
          <a:xfrm flipV="1">
            <a:off x="6156176" y="3693403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8EEDCB9E-A489-4839-842B-4AA986C7DBB3}"/>
              </a:ext>
            </a:extLst>
          </p:cNvPr>
          <p:cNvSpPr txBox="1"/>
          <p:nvPr/>
        </p:nvSpPr>
        <p:spPr>
          <a:xfrm>
            <a:off x="6229360" y="4787860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77E556E1-0981-4C28-B248-5B32C297F8C1}"/>
              </a:ext>
            </a:extLst>
          </p:cNvPr>
          <p:cNvSpPr txBox="1"/>
          <p:nvPr/>
        </p:nvSpPr>
        <p:spPr>
          <a:xfrm>
            <a:off x="6624816" y="4786833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317FFB8-9CB3-4229-AA44-DA9FC60FC6AE}"/>
              </a:ext>
            </a:extLst>
          </p:cNvPr>
          <p:cNvSpPr txBox="1"/>
          <p:nvPr/>
        </p:nvSpPr>
        <p:spPr>
          <a:xfrm>
            <a:off x="6949440" y="4786833"/>
            <a:ext cx="2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03F6A9D-C72B-4CE0-AF69-49220E0B12B3}"/>
              </a:ext>
            </a:extLst>
          </p:cNvPr>
          <p:cNvSpPr txBox="1"/>
          <p:nvPr/>
        </p:nvSpPr>
        <p:spPr>
          <a:xfrm>
            <a:off x="5275228" y="3599460"/>
            <a:ext cx="10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P(</a:t>
            </a:r>
            <a:r>
              <a:rPr lang="it-IT" dirty="0" err="1">
                <a:solidFill>
                  <a:schemeClr val="bg1"/>
                </a:solidFill>
              </a:rPr>
              <a:t>C</a:t>
            </a:r>
            <a:r>
              <a:rPr lang="it-IT" baseline="-25000" dirty="0" err="1">
                <a:solidFill>
                  <a:schemeClr val="bg1"/>
                </a:solidFill>
              </a:rPr>
              <a:t>i</a:t>
            </a:r>
            <a:r>
              <a:rPr lang="it-IT" dirty="0" err="1">
                <a:solidFill>
                  <a:schemeClr val="bg1"/>
                </a:solidFill>
              </a:rPr>
              <a:t>|x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74DDC91-B366-4A73-BAB0-EFEE506DA763}"/>
              </a:ext>
            </a:extLst>
          </p:cNvPr>
          <p:cNvSpPr txBox="1"/>
          <p:nvPr/>
        </p:nvSpPr>
        <p:spPr>
          <a:xfrm>
            <a:off x="6181978" y="4257450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7CD46B-5B9E-4B27-A4BF-95BCE2A2CBB2}"/>
              </a:ext>
            </a:extLst>
          </p:cNvPr>
          <p:cNvSpPr txBox="1"/>
          <p:nvPr/>
        </p:nvSpPr>
        <p:spPr>
          <a:xfrm>
            <a:off x="6537092" y="3585123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0.6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B901CBB4-49BE-479B-9689-8F91405A7623}"/>
              </a:ext>
            </a:extLst>
          </p:cNvPr>
          <p:cNvSpPr txBox="1"/>
          <p:nvPr/>
        </p:nvSpPr>
        <p:spPr>
          <a:xfrm>
            <a:off x="6911669" y="3906142"/>
            <a:ext cx="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0.3</a:t>
            </a:r>
          </a:p>
        </p:txBody>
      </p:sp>
      <p:sp>
        <p:nvSpPr>
          <p:cNvPr id="45" name="Freccia in giù 44">
            <a:extLst>
              <a:ext uri="{FF2B5EF4-FFF2-40B4-BE49-F238E27FC236}">
                <a16:creationId xmlns:a16="http://schemas.microsoft.com/office/drawing/2014/main" id="{8553E9F9-72C8-44FA-BFCE-2DA21678CC9D}"/>
              </a:ext>
            </a:extLst>
          </p:cNvPr>
          <p:cNvSpPr/>
          <p:nvPr/>
        </p:nvSpPr>
        <p:spPr>
          <a:xfrm>
            <a:off x="2123728" y="3315268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in giù 69">
            <a:extLst>
              <a:ext uri="{FF2B5EF4-FFF2-40B4-BE49-F238E27FC236}">
                <a16:creationId xmlns:a16="http://schemas.microsoft.com/office/drawing/2014/main" id="{959FB553-4149-4ADD-BEDD-BACBE0DBF517}"/>
              </a:ext>
            </a:extLst>
          </p:cNvPr>
          <p:cNvSpPr/>
          <p:nvPr/>
        </p:nvSpPr>
        <p:spPr>
          <a:xfrm>
            <a:off x="6712540" y="3315267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>
            <a:extLst>
              <a:ext uri="{FF2B5EF4-FFF2-40B4-BE49-F238E27FC236}">
                <a16:creationId xmlns:a16="http://schemas.microsoft.com/office/drawing/2014/main" id="{DAFA0313-3C44-45CC-A081-CA8D33C5F08C}"/>
              </a:ext>
            </a:extLst>
          </p:cNvPr>
          <p:cNvSpPr/>
          <p:nvPr/>
        </p:nvSpPr>
        <p:spPr>
          <a:xfrm>
            <a:off x="2047696" y="5156138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Freccia in giù 77">
            <a:extLst>
              <a:ext uri="{FF2B5EF4-FFF2-40B4-BE49-F238E27FC236}">
                <a16:creationId xmlns:a16="http://schemas.microsoft.com/office/drawing/2014/main" id="{41068A5E-9189-43AA-9FD0-36E31F63A0E8}"/>
              </a:ext>
            </a:extLst>
          </p:cNvPr>
          <p:cNvSpPr/>
          <p:nvPr/>
        </p:nvSpPr>
        <p:spPr>
          <a:xfrm>
            <a:off x="6639356" y="5157192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0B59CAA4-89B5-4AD2-A246-568399727DD4}"/>
              </a:ext>
            </a:extLst>
          </p:cNvPr>
          <p:cNvSpPr/>
          <p:nvPr/>
        </p:nvSpPr>
        <p:spPr>
          <a:xfrm>
            <a:off x="3732909" y="3885039"/>
            <a:ext cx="124357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651BC717-1E3E-4C17-9E4D-A930841067F1}"/>
              </a:ext>
            </a:extLst>
          </p:cNvPr>
          <p:cNvSpPr/>
          <p:nvPr/>
        </p:nvSpPr>
        <p:spPr>
          <a:xfrm>
            <a:off x="3952289" y="4107301"/>
            <a:ext cx="124357" cy="14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14A89D19-EE00-4292-9FED-8152DF2F400E}"/>
              </a:ext>
            </a:extLst>
          </p:cNvPr>
          <p:cNvSpPr/>
          <p:nvPr/>
        </p:nvSpPr>
        <p:spPr>
          <a:xfrm>
            <a:off x="4171669" y="3954223"/>
            <a:ext cx="124357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95CEB4DE-206C-4E0B-AAD0-F8C25BF4581F}"/>
              </a:ext>
            </a:extLst>
          </p:cNvPr>
          <p:cNvCxnSpPr>
            <a:cxnSpLocks/>
          </p:cNvCxnSpPr>
          <p:nvPr/>
        </p:nvCxnSpPr>
        <p:spPr>
          <a:xfrm flipV="1">
            <a:off x="3660901" y="4251301"/>
            <a:ext cx="792088" cy="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ttangolo 96">
            <a:extLst>
              <a:ext uri="{FF2B5EF4-FFF2-40B4-BE49-F238E27FC236}">
                <a16:creationId xmlns:a16="http://schemas.microsoft.com/office/drawing/2014/main" id="{A4C81CEC-1DDA-4DB0-A7F4-5022DA2D5308}"/>
              </a:ext>
            </a:extLst>
          </p:cNvPr>
          <p:cNvSpPr/>
          <p:nvPr/>
        </p:nvSpPr>
        <p:spPr>
          <a:xfrm>
            <a:off x="3885309" y="4289138"/>
            <a:ext cx="124357" cy="118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D1DE4AAD-FDDA-4D19-8CC8-F289D00F85D8}"/>
              </a:ext>
            </a:extLst>
          </p:cNvPr>
          <p:cNvSpPr/>
          <p:nvPr/>
        </p:nvSpPr>
        <p:spPr>
          <a:xfrm>
            <a:off x="4104689" y="4188338"/>
            <a:ext cx="124357" cy="216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EC51ABF6-2041-442A-B973-958A7B8485E1}"/>
              </a:ext>
            </a:extLst>
          </p:cNvPr>
          <p:cNvSpPr/>
          <p:nvPr/>
        </p:nvSpPr>
        <p:spPr>
          <a:xfrm>
            <a:off x="4324069" y="4087538"/>
            <a:ext cx="124357" cy="306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A4FFD182-2D01-4D41-8D11-939CCC427F78}"/>
              </a:ext>
            </a:extLst>
          </p:cNvPr>
          <p:cNvCxnSpPr>
            <a:cxnSpLocks/>
          </p:cNvCxnSpPr>
          <p:nvPr/>
        </p:nvCxnSpPr>
        <p:spPr>
          <a:xfrm flipV="1">
            <a:off x="3813301" y="4403701"/>
            <a:ext cx="792088" cy="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A26F8AA5-B68B-4FAA-A993-BC8678E90173}"/>
              </a:ext>
            </a:extLst>
          </p:cNvPr>
          <p:cNvSpPr/>
          <p:nvPr/>
        </p:nvSpPr>
        <p:spPr>
          <a:xfrm>
            <a:off x="4037709" y="4332338"/>
            <a:ext cx="124357" cy="22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173527D4-3159-4737-AE38-180C1FAE7B90}"/>
              </a:ext>
            </a:extLst>
          </p:cNvPr>
          <p:cNvSpPr/>
          <p:nvPr/>
        </p:nvSpPr>
        <p:spPr>
          <a:xfrm>
            <a:off x="4257089" y="4412101"/>
            <a:ext cx="124357" cy="14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9F3FFE8C-BAAD-47A3-A558-7044FDB24733}"/>
              </a:ext>
            </a:extLst>
          </p:cNvPr>
          <p:cNvSpPr/>
          <p:nvPr/>
        </p:nvSpPr>
        <p:spPr>
          <a:xfrm>
            <a:off x="4476469" y="4476338"/>
            <a:ext cx="124357" cy="72000"/>
          </a:xfrm>
          <a:prstGeom prst="rect">
            <a:avLst/>
          </a:prstGeom>
          <a:solidFill>
            <a:schemeClr val="tx2">
              <a:lumMod val="75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" name="Connettore 2 103">
            <a:extLst>
              <a:ext uri="{FF2B5EF4-FFF2-40B4-BE49-F238E27FC236}">
                <a16:creationId xmlns:a16="http://schemas.microsoft.com/office/drawing/2014/main" id="{C36E7719-BDBC-48D6-99AF-14D686E3A98F}"/>
              </a:ext>
            </a:extLst>
          </p:cNvPr>
          <p:cNvCxnSpPr>
            <a:cxnSpLocks/>
          </p:cNvCxnSpPr>
          <p:nvPr/>
        </p:nvCxnSpPr>
        <p:spPr>
          <a:xfrm flipV="1">
            <a:off x="3965701" y="4556101"/>
            <a:ext cx="792088" cy="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F671AF93-C31B-49AA-881F-54CF3D770037}"/>
              </a:ext>
            </a:extLst>
          </p:cNvPr>
          <p:cNvSpPr txBox="1"/>
          <p:nvPr/>
        </p:nvSpPr>
        <p:spPr>
          <a:xfrm>
            <a:off x="3707904" y="4561964"/>
            <a:ext cx="130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i.i.d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Gumbel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Noise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7" name="Freccia in giù 106">
            <a:extLst>
              <a:ext uri="{FF2B5EF4-FFF2-40B4-BE49-F238E27FC236}">
                <a16:creationId xmlns:a16="http://schemas.microsoft.com/office/drawing/2014/main" id="{FBCFB712-FE03-4867-BD45-9515658824EC}"/>
              </a:ext>
            </a:extLst>
          </p:cNvPr>
          <p:cNvSpPr/>
          <p:nvPr/>
        </p:nvSpPr>
        <p:spPr>
          <a:xfrm rot="5400000">
            <a:off x="3291483" y="4322967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A7CA35B6-9EE0-4ABE-B4B0-E3EB43A73E3F}"/>
              </a:ext>
            </a:extLst>
          </p:cNvPr>
          <p:cNvSpPr/>
          <p:nvPr/>
        </p:nvSpPr>
        <p:spPr>
          <a:xfrm>
            <a:off x="4071036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7284618E-3E77-415B-BA24-1F98AC901D64}"/>
              </a:ext>
            </a:extLst>
          </p:cNvPr>
          <p:cNvSpPr/>
          <p:nvPr/>
        </p:nvSpPr>
        <p:spPr>
          <a:xfrm>
            <a:off x="4143036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DA25ADAC-F85E-45BB-B072-A7A05DB2CF86}"/>
              </a:ext>
            </a:extLst>
          </p:cNvPr>
          <p:cNvSpPr/>
          <p:nvPr/>
        </p:nvSpPr>
        <p:spPr>
          <a:xfrm>
            <a:off x="4215036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FEBD7D37-D229-4B7E-BB26-4C239062DB7C}"/>
              </a:ext>
            </a:extLst>
          </p:cNvPr>
          <p:cNvSpPr/>
          <p:nvPr/>
        </p:nvSpPr>
        <p:spPr>
          <a:xfrm>
            <a:off x="4286346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9EA49DD0-2A71-4D7C-B53B-5EC6857CA281}"/>
              </a:ext>
            </a:extLst>
          </p:cNvPr>
          <p:cNvSpPr/>
          <p:nvPr/>
        </p:nvSpPr>
        <p:spPr>
          <a:xfrm>
            <a:off x="4358346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1256DF16-C7B6-4B87-A917-A0E9B2268FBD}"/>
              </a:ext>
            </a:extLst>
          </p:cNvPr>
          <p:cNvSpPr/>
          <p:nvPr/>
        </p:nvSpPr>
        <p:spPr>
          <a:xfrm>
            <a:off x="4428714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98F71772-07AE-47B6-89D7-C5C22B42A2BE}"/>
              </a:ext>
            </a:extLst>
          </p:cNvPr>
          <p:cNvSpPr/>
          <p:nvPr/>
        </p:nvSpPr>
        <p:spPr>
          <a:xfrm>
            <a:off x="4500714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49EDF344-2C59-470A-8252-C6D916CCC1C2}"/>
              </a:ext>
            </a:extLst>
          </p:cNvPr>
          <p:cNvSpPr/>
          <p:nvPr/>
        </p:nvSpPr>
        <p:spPr>
          <a:xfrm>
            <a:off x="4572714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Rettangolo 157">
            <a:extLst>
              <a:ext uri="{FF2B5EF4-FFF2-40B4-BE49-F238E27FC236}">
                <a16:creationId xmlns:a16="http://schemas.microsoft.com/office/drawing/2014/main" id="{E2A07B34-B204-4154-AEC7-00BA5D7A647A}"/>
              </a:ext>
            </a:extLst>
          </p:cNvPr>
          <p:cNvSpPr/>
          <p:nvPr/>
        </p:nvSpPr>
        <p:spPr>
          <a:xfrm>
            <a:off x="4644024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877867B8-0688-451B-8285-32C2ACE46BC1}"/>
              </a:ext>
            </a:extLst>
          </p:cNvPr>
          <p:cNvSpPr/>
          <p:nvPr/>
        </p:nvSpPr>
        <p:spPr>
          <a:xfrm>
            <a:off x="4716024" y="2636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Rettangolo 161">
            <a:extLst>
              <a:ext uri="{FF2B5EF4-FFF2-40B4-BE49-F238E27FC236}">
                <a16:creationId xmlns:a16="http://schemas.microsoft.com/office/drawing/2014/main" id="{FEE8EF15-E611-4DF2-AB71-DACD1290BFA8}"/>
              </a:ext>
            </a:extLst>
          </p:cNvPr>
          <p:cNvSpPr/>
          <p:nvPr/>
        </p:nvSpPr>
        <p:spPr>
          <a:xfrm>
            <a:off x="4071036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Rettangolo 163">
            <a:extLst>
              <a:ext uri="{FF2B5EF4-FFF2-40B4-BE49-F238E27FC236}">
                <a16:creationId xmlns:a16="http://schemas.microsoft.com/office/drawing/2014/main" id="{0F0A6643-FEE7-4B52-8335-B926F8AE6377}"/>
              </a:ext>
            </a:extLst>
          </p:cNvPr>
          <p:cNvSpPr/>
          <p:nvPr/>
        </p:nvSpPr>
        <p:spPr>
          <a:xfrm>
            <a:off x="4143036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6" name="Rettangolo 165">
            <a:extLst>
              <a:ext uri="{FF2B5EF4-FFF2-40B4-BE49-F238E27FC236}">
                <a16:creationId xmlns:a16="http://schemas.microsoft.com/office/drawing/2014/main" id="{B7354E9C-42E9-4CE1-9F33-DC1E72C21144}"/>
              </a:ext>
            </a:extLst>
          </p:cNvPr>
          <p:cNvSpPr/>
          <p:nvPr/>
        </p:nvSpPr>
        <p:spPr>
          <a:xfrm>
            <a:off x="4215036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5B9F54AF-EAA9-47DE-A213-29946711529C}"/>
              </a:ext>
            </a:extLst>
          </p:cNvPr>
          <p:cNvSpPr/>
          <p:nvPr/>
        </p:nvSpPr>
        <p:spPr>
          <a:xfrm>
            <a:off x="4286346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0" name="Rettangolo 169">
            <a:extLst>
              <a:ext uri="{FF2B5EF4-FFF2-40B4-BE49-F238E27FC236}">
                <a16:creationId xmlns:a16="http://schemas.microsoft.com/office/drawing/2014/main" id="{D082D7D4-E9E0-42AE-9A6D-17A57806F358}"/>
              </a:ext>
            </a:extLst>
          </p:cNvPr>
          <p:cNvSpPr/>
          <p:nvPr/>
        </p:nvSpPr>
        <p:spPr>
          <a:xfrm>
            <a:off x="4358346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0BBCC04D-9706-4411-98F3-B3445D307B8E}"/>
              </a:ext>
            </a:extLst>
          </p:cNvPr>
          <p:cNvSpPr/>
          <p:nvPr/>
        </p:nvSpPr>
        <p:spPr>
          <a:xfrm>
            <a:off x="4428714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BEA9C949-0392-4609-8D9B-11C6E8DA7A6E}"/>
              </a:ext>
            </a:extLst>
          </p:cNvPr>
          <p:cNvSpPr/>
          <p:nvPr/>
        </p:nvSpPr>
        <p:spPr>
          <a:xfrm>
            <a:off x="4500714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1C00BB63-8DC7-4BEF-B75B-19468F14DFAD}"/>
              </a:ext>
            </a:extLst>
          </p:cNvPr>
          <p:cNvSpPr/>
          <p:nvPr/>
        </p:nvSpPr>
        <p:spPr>
          <a:xfrm>
            <a:off x="4572714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6332755A-FD32-4744-96D8-D4E319A1BB51}"/>
              </a:ext>
            </a:extLst>
          </p:cNvPr>
          <p:cNvSpPr/>
          <p:nvPr/>
        </p:nvSpPr>
        <p:spPr>
          <a:xfrm>
            <a:off x="4644024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DA6E3750-A4E9-480E-8107-4202F0C7DB76}"/>
              </a:ext>
            </a:extLst>
          </p:cNvPr>
          <p:cNvSpPr/>
          <p:nvPr/>
        </p:nvSpPr>
        <p:spPr>
          <a:xfrm>
            <a:off x="4716024" y="2708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9493556F-D902-4943-B3EE-E82C58F565FD}"/>
              </a:ext>
            </a:extLst>
          </p:cNvPr>
          <p:cNvSpPr/>
          <p:nvPr/>
        </p:nvSpPr>
        <p:spPr>
          <a:xfrm>
            <a:off x="4071036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68EA4555-41EF-4A2F-B42C-129D92AFDA56}"/>
              </a:ext>
            </a:extLst>
          </p:cNvPr>
          <p:cNvSpPr/>
          <p:nvPr/>
        </p:nvSpPr>
        <p:spPr>
          <a:xfrm>
            <a:off x="4143036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6" name="Rettangolo 185">
            <a:extLst>
              <a:ext uri="{FF2B5EF4-FFF2-40B4-BE49-F238E27FC236}">
                <a16:creationId xmlns:a16="http://schemas.microsoft.com/office/drawing/2014/main" id="{F4C27231-F870-49BD-9A3B-8259AF36E6C6}"/>
              </a:ext>
            </a:extLst>
          </p:cNvPr>
          <p:cNvSpPr/>
          <p:nvPr/>
        </p:nvSpPr>
        <p:spPr>
          <a:xfrm>
            <a:off x="4215036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Rettangolo 187">
            <a:extLst>
              <a:ext uri="{FF2B5EF4-FFF2-40B4-BE49-F238E27FC236}">
                <a16:creationId xmlns:a16="http://schemas.microsoft.com/office/drawing/2014/main" id="{F94D3318-2D36-44F6-B49A-0F593415564A}"/>
              </a:ext>
            </a:extLst>
          </p:cNvPr>
          <p:cNvSpPr/>
          <p:nvPr/>
        </p:nvSpPr>
        <p:spPr>
          <a:xfrm>
            <a:off x="4286346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Rettangolo 189">
            <a:extLst>
              <a:ext uri="{FF2B5EF4-FFF2-40B4-BE49-F238E27FC236}">
                <a16:creationId xmlns:a16="http://schemas.microsoft.com/office/drawing/2014/main" id="{86A1EB3B-88E0-410F-8FEB-81EDC0968A79}"/>
              </a:ext>
            </a:extLst>
          </p:cNvPr>
          <p:cNvSpPr/>
          <p:nvPr/>
        </p:nvSpPr>
        <p:spPr>
          <a:xfrm>
            <a:off x="4358346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7047CC51-2DE5-4AB2-8702-65C0F969E5B9}"/>
              </a:ext>
            </a:extLst>
          </p:cNvPr>
          <p:cNvSpPr/>
          <p:nvPr/>
        </p:nvSpPr>
        <p:spPr>
          <a:xfrm>
            <a:off x="4428714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Rettangolo 193">
            <a:extLst>
              <a:ext uri="{FF2B5EF4-FFF2-40B4-BE49-F238E27FC236}">
                <a16:creationId xmlns:a16="http://schemas.microsoft.com/office/drawing/2014/main" id="{45585EB6-A6C5-4239-ABD7-E27F3AFC641E}"/>
              </a:ext>
            </a:extLst>
          </p:cNvPr>
          <p:cNvSpPr/>
          <p:nvPr/>
        </p:nvSpPr>
        <p:spPr>
          <a:xfrm>
            <a:off x="4500714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Rettangolo 195">
            <a:extLst>
              <a:ext uri="{FF2B5EF4-FFF2-40B4-BE49-F238E27FC236}">
                <a16:creationId xmlns:a16="http://schemas.microsoft.com/office/drawing/2014/main" id="{A2DD9E89-C69E-4A67-92B2-822921E14EC7}"/>
              </a:ext>
            </a:extLst>
          </p:cNvPr>
          <p:cNvSpPr/>
          <p:nvPr/>
        </p:nvSpPr>
        <p:spPr>
          <a:xfrm>
            <a:off x="4572714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Rettangolo 197">
            <a:extLst>
              <a:ext uri="{FF2B5EF4-FFF2-40B4-BE49-F238E27FC236}">
                <a16:creationId xmlns:a16="http://schemas.microsoft.com/office/drawing/2014/main" id="{BA3E5ADD-77CE-42B8-BEB6-F0EF7E928B32}"/>
              </a:ext>
            </a:extLst>
          </p:cNvPr>
          <p:cNvSpPr/>
          <p:nvPr/>
        </p:nvSpPr>
        <p:spPr>
          <a:xfrm>
            <a:off x="4644024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id="{C2A01628-2F7A-40AA-905B-83A4723A2491}"/>
              </a:ext>
            </a:extLst>
          </p:cNvPr>
          <p:cNvSpPr/>
          <p:nvPr/>
        </p:nvSpPr>
        <p:spPr>
          <a:xfrm>
            <a:off x="4716024" y="2780912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2" name="Rettangolo 381">
            <a:extLst>
              <a:ext uri="{FF2B5EF4-FFF2-40B4-BE49-F238E27FC236}">
                <a16:creationId xmlns:a16="http://schemas.microsoft.com/office/drawing/2014/main" id="{30E0994E-6237-4625-8D98-23F8BFDD19BA}"/>
              </a:ext>
            </a:extLst>
          </p:cNvPr>
          <p:cNvSpPr/>
          <p:nvPr/>
        </p:nvSpPr>
        <p:spPr>
          <a:xfrm>
            <a:off x="4071036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4" name="Rettangolo 383">
            <a:extLst>
              <a:ext uri="{FF2B5EF4-FFF2-40B4-BE49-F238E27FC236}">
                <a16:creationId xmlns:a16="http://schemas.microsoft.com/office/drawing/2014/main" id="{379C71B7-F7DD-4259-8100-A5C0DF0D9A39}"/>
              </a:ext>
            </a:extLst>
          </p:cNvPr>
          <p:cNvSpPr/>
          <p:nvPr/>
        </p:nvSpPr>
        <p:spPr>
          <a:xfrm>
            <a:off x="4143036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6" name="Rettangolo 385">
            <a:extLst>
              <a:ext uri="{FF2B5EF4-FFF2-40B4-BE49-F238E27FC236}">
                <a16:creationId xmlns:a16="http://schemas.microsoft.com/office/drawing/2014/main" id="{2557E913-3D6E-4406-BA0F-4D4EC0B8AA22}"/>
              </a:ext>
            </a:extLst>
          </p:cNvPr>
          <p:cNvSpPr/>
          <p:nvPr/>
        </p:nvSpPr>
        <p:spPr>
          <a:xfrm>
            <a:off x="4215036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8" name="Rettangolo 387">
            <a:extLst>
              <a:ext uri="{FF2B5EF4-FFF2-40B4-BE49-F238E27FC236}">
                <a16:creationId xmlns:a16="http://schemas.microsoft.com/office/drawing/2014/main" id="{1FFE5C12-9907-4A45-8D22-C6ED5CB7885B}"/>
              </a:ext>
            </a:extLst>
          </p:cNvPr>
          <p:cNvSpPr/>
          <p:nvPr/>
        </p:nvSpPr>
        <p:spPr>
          <a:xfrm>
            <a:off x="4286346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0" name="Rettangolo 389">
            <a:extLst>
              <a:ext uri="{FF2B5EF4-FFF2-40B4-BE49-F238E27FC236}">
                <a16:creationId xmlns:a16="http://schemas.microsoft.com/office/drawing/2014/main" id="{DC1A8F90-1E13-4C9F-85B7-0B8FDA6F6D10}"/>
              </a:ext>
            </a:extLst>
          </p:cNvPr>
          <p:cNvSpPr/>
          <p:nvPr/>
        </p:nvSpPr>
        <p:spPr>
          <a:xfrm>
            <a:off x="4358346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2" name="Rettangolo 391">
            <a:extLst>
              <a:ext uri="{FF2B5EF4-FFF2-40B4-BE49-F238E27FC236}">
                <a16:creationId xmlns:a16="http://schemas.microsoft.com/office/drawing/2014/main" id="{CB3398BE-CD86-4FE9-B9F5-9250B2BF87F4}"/>
              </a:ext>
            </a:extLst>
          </p:cNvPr>
          <p:cNvSpPr/>
          <p:nvPr/>
        </p:nvSpPr>
        <p:spPr>
          <a:xfrm>
            <a:off x="4428714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4" name="Rettangolo 393">
            <a:extLst>
              <a:ext uri="{FF2B5EF4-FFF2-40B4-BE49-F238E27FC236}">
                <a16:creationId xmlns:a16="http://schemas.microsoft.com/office/drawing/2014/main" id="{557BD553-B591-496F-A75A-C58D921F72CE}"/>
              </a:ext>
            </a:extLst>
          </p:cNvPr>
          <p:cNvSpPr/>
          <p:nvPr/>
        </p:nvSpPr>
        <p:spPr>
          <a:xfrm>
            <a:off x="4500714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6" name="Rettangolo 395">
            <a:extLst>
              <a:ext uri="{FF2B5EF4-FFF2-40B4-BE49-F238E27FC236}">
                <a16:creationId xmlns:a16="http://schemas.microsoft.com/office/drawing/2014/main" id="{5B140A8B-BFE5-42BB-9F83-D96C469C64CA}"/>
              </a:ext>
            </a:extLst>
          </p:cNvPr>
          <p:cNvSpPr/>
          <p:nvPr/>
        </p:nvSpPr>
        <p:spPr>
          <a:xfrm>
            <a:off x="4572714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8" name="Rettangolo 397">
            <a:extLst>
              <a:ext uri="{FF2B5EF4-FFF2-40B4-BE49-F238E27FC236}">
                <a16:creationId xmlns:a16="http://schemas.microsoft.com/office/drawing/2014/main" id="{D47EB59C-1DE1-434B-A1DE-842E6A73FFD6}"/>
              </a:ext>
            </a:extLst>
          </p:cNvPr>
          <p:cNvSpPr/>
          <p:nvPr/>
        </p:nvSpPr>
        <p:spPr>
          <a:xfrm>
            <a:off x="4644024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0" name="Rettangolo 399">
            <a:extLst>
              <a:ext uri="{FF2B5EF4-FFF2-40B4-BE49-F238E27FC236}">
                <a16:creationId xmlns:a16="http://schemas.microsoft.com/office/drawing/2014/main" id="{051AD610-6788-452B-9931-B55B542E52BD}"/>
              </a:ext>
            </a:extLst>
          </p:cNvPr>
          <p:cNvSpPr/>
          <p:nvPr/>
        </p:nvSpPr>
        <p:spPr>
          <a:xfrm>
            <a:off x="4716024" y="2853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2" name="Rettangolo 401">
            <a:extLst>
              <a:ext uri="{FF2B5EF4-FFF2-40B4-BE49-F238E27FC236}">
                <a16:creationId xmlns:a16="http://schemas.microsoft.com/office/drawing/2014/main" id="{8D2D29A8-D1A7-4F53-9596-425E7C449E1E}"/>
              </a:ext>
            </a:extLst>
          </p:cNvPr>
          <p:cNvSpPr/>
          <p:nvPr/>
        </p:nvSpPr>
        <p:spPr>
          <a:xfrm>
            <a:off x="4071036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4" name="Rettangolo 403">
            <a:extLst>
              <a:ext uri="{FF2B5EF4-FFF2-40B4-BE49-F238E27FC236}">
                <a16:creationId xmlns:a16="http://schemas.microsoft.com/office/drawing/2014/main" id="{15E48D73-8874-42AD-BC5D-E78842272FCE}"/>
              </a:ext>
            </a:extLst>
          </p:cNvPr>
          <p:cNvSpPr/>
          <p:nvPr/>
        </p:nvSpPr>
        <p:spPr>
          <a:xfrm>
            <a:off x="4143036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6" name="Rettangolo 405">
            <a:extLst>
              <a:ext uri="{FF2B5EF4-FFF2-40B4-BE49-F238E27FC236}">
                <a16:creationId xmlns:a16="http://schemas.microsoft.com/office/drawing/2014/main" id="{4759CA83-4DCF-44AC-9D53-86D2A54042D8}"/>
              </a:ext>
            </a:extLst>
          </p:cNvPr>
          <p:cNvSpPr/>
          <p:nvPr/>
        </p:nvSpPr>
        <p:spPr>
          <a:xfrm>
            <a:off x="4215036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8" name="Rettangolo 407">
            <a:extLst>
              <a:ext uri="{FF2B5EF4-FFF2-40B4-BE49-F238E27FC236}">
                <a16:creationId xmlns:a16="http://schemas.microsoft.com/office/drawing/2014/main" id="{CC2467B2-3D39-42E2-8C32-03FAE75C33FF}"/>
              </a:ext>
            </a:extLst>
          </p:cNvPr>
          <p:cNvSpPr/>
          <p:nvPr/>
        </p:nvSpPr>
        <p:spPr>
          <a:xfrm>
            <a:off x="4286346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0" name="Rettangolo 409">
            <a:extLst>
              <a:ext uri="{FF2B5EF4-FFF2-40B4-BE49-F238E27FC236}">
                <a16:creationId xmlns:a16="http://schemas.microsoft.com/office/drawing/2014/main" id="{71F8D234-FFDD-4D5D-BA35-22D241DFFF9A}"/>
              </a:ext>
            </a:extLst>
          </p:cNvPr>
          <p:cNvSpPr/>
          <p:nvPr/>
        </p:nvSpPr>
        <p:spPr>
          <a:xfrm>
            <a:off x="4358346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2" name="Rettangolo 411">
            <a:extLst>
              <a:ext uri="{FF2B5EF4-FFF2-40B4-BE49-F238E27FC236}">
                <a16:creationId xmlns:a16="http://schemas.microsoft.com/office/drawing/2014/main" id="{7C34EE94-C5B2-43FF-A02A-478D8BF3ED20}"/>
              </a:ext>
            </a:extLst>
          </p:cNvPr>
          <p:cNvSpPr/>
          <p:nvPr/>
        </p:nvSpPr>
        <p:spPr>
          <a:xfrm>
            <a:off x="4428714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4" name="Rettangolo 413">
            <a:extLst>
              <a:ext uri="{FF2B5EF4-FFF2-40B4-BE49-F238E27FC236}">
                <a16:creationId xmlns:a16="http://schemas.microsoft.com/office/drawing/2014/main" id="{043A556B-73F3-4694-8F79-59FFE9FDE9E4}"/>
              </a:ext>
            </a:extLst>
          </p:cNvPr>
          <p:cNvSpPr/>
          <p:nvPr/>
        </p:nvSpPr>
        <p:spPr>
          <a:xfrm>
            <a:off x="4500714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6" name="Rettangolo 415">
            <a:extLst>
              <a:ext uri="{FF2B5EF4-FFF2-40B4-BE49-F238E27FC236}">
                <a16:creationId xmlns:a16="http://schemas.microsoft.com/office/drawing/2014/main" id="{FBE0772E-A194-4DC3-B468-4C8B2D57AF58}"/>
              </a:ext>
            </a:extLst>
          </p:cNvPr>
          <p:cNvSpPr/>
          <p:nvPr/>
        </p:nvSpPr>
        <p:spPr>
          <a:xfrm>
            <a:off x="4572714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8" name="Rettangolo 417">
            <a:extLst>
              <a:ext uri="{FF2B5EF4-FFF2-40B4-BE49-F238E27FC236}">
                <a16:creationId xmlns:a16="http://schemas.microsoft.com/office/drawing/2014/main" id="{0EF4DE42-E0DF-41A7-87AA-1B09C1335C5C}"/>
              </a:ext>
            </a:extLst>
          </p:cNvPr>
          <p:cNvSpPr/>
          <p:nvPr/>
        </p:nvSpPr>
        <p:spPr>
          <a:xfrm>
            <a:off x="4644024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0" name="Rettangolo 419">
            <a:extLst>
              <a:ext uri="{FF2B5EF4-FFF2-40B4-BE49-F238E27FC236}">
                <a16:creationId xmlns:a16="http://schemas.microsoft.com/office/drawing/2014/main" id="{721FF8F5-B451-408B-B4C1-DF7A096B4277}"/>
              </a:ext>
            </a:extLst>
          </p:cNvPr>
          <p:cNvSpPr/>
          <p:nvPr/>
        </p:nvSpPr>
        <p:spPr>
          <a:xfrm>
            <a:off x="4716024" y="2925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2" name="Rettangolo 421">
            <a:extLst>
              <a:ext uri="{FF2B5EF4-FFF2-40B4-BE49-F238E27FC236}">
                <a16:creationId xmlns:a16="http://schemas.microsoft.com/office/drawing/2014/main" id="{D0286D43-EED6-4FCC-8B5F-E7B10D3A3337}"/>
              </a:ext>
            </a:extLst>
          </p:cNvPr>
          <p:cNvSpPr/>
          <p:nvPr/>
        </p:nvSpPr>
        <p:spPr>
          <a:xfrm>
            <a:off x="4071036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4" name="Rettangolo 423">
            <a:extLst>
              <a:ext uri="{FF2B5EF4-FFF2-40B4-BE49-F238E27FC236}">
                <a16:creationId xmlns:a16="http://schemas.microsoft.com/office/drawing/2014/main" id="{4871EF6E-D128-410B-95CA-2A2A62A2730E}"/>
              </a:ext>
            </a:extLst>
          </p:cNvPr>
          <p:cNvSpPr/>
          <p:nvPr/>
        </p:nvSpPr>
        <p:spPr>
          <a:xfrm>
            <a:off x="4143036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6" name="Rettangolo 425">
            <a:extLst>
              <a:ext uri="{FF2B5EF4-FFF2-40B4-BE49-F238E27FC236}">
                <a16:creationId xmlns:a16="http://schemas.microsoft.com/office/drawing/2014/main" id="{5741365E-86ED-466E-A12E-945BDFD3D39D}"/>
              </a:ext>
            </a:extLst>
          </p:cNvPr>
          <p:cNvSpPr/>
          <p:nvPr/>
        </p:nvSpPr>
        <p:spPr>
          <a:xfrm>
            <a:off x="4215036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8" name="Rettangolo 427">
            <a:extLst>
              <a:ext uri="{FF2B5EF4-FFF2-40B4-BE49-F238E27FC236}">
                <a16:creationId xmlns:a16="http://schemas.microsoft.com/office/drawing/2014/main" id="{ACADBFAE-A301-4B4C-B430-5D058C5694C5}"/>
              </a:ext>
            </a:extLst>
          </p:cNvPr>
          <p:cNvSpPr/>
          <p:nvPr/>
        </p:nvSpPr>
        <p:spPr>
          <a:xfrm>
            <a:off x="4286346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0" name="Rettangolo 429">
            <a:extLst>
              <a:ext uri="{FF2B5EF4-FFF2-40B4-BE49-F238E27FC236}">
                <a16:creationId xmlns:a16="http://schemas.microsoft.com/office/drawing/2014/main" id="{4C38AC1E-4B97-41CB-83EF-9D112378A5FA}"/>
              </a:ext>
            </a:extLst>
          </p:cNvPr>
          <p:cNvSpPr/>
          <p:nvPr/>
        </p:nvSpPr>
        <p:spPr>
          <a:xfrm>
            <a:off x="4358346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" name="Rettangolo 431">
            <a:extLst>
              <a:ext uri="{FF2B5EF4-FFF2-40B4-BE49-F238E27FC236}">
                <a16:creationId xmlns:a16="http://schemas.microsoft.com/office/drawing/2014/main" id="{427533CB-2600-433E-99F0-A2F723E34E14}"/>
              </a:ext>
            </a:extLst>
          </p:cNvPr>
          <p:cNvSpPr/>
          <p:nvPr/>
        </p:nvSpPr>
        <p:spPr>
          <a:xfrm>
            <a:off x="4428714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4" name="Rettangolo 433">
            <a:extLst>
              <a:ext uri="{FF2B5EF4-FFF2-40B4-BE49-F238E27FC236}">
                <a16:creationId xmlns:a16="http://schemas.microsoft.com/office/drawing/2014/main" id="{5DC78B2F-B4CE-4FA9-AFA1-4AF20A340ACC}"/>
              </a:ext>
            </a:extLst>
          </p:cNvPr>
          <p:cNvSpPr/>
          <p:nvPr/>
        </p:nvSpPr>
        <p:spPr>
          <a:xfrm>
            <a:off x="4500714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6" name="Rettangolo 435">
            <a:extLst>
              <a:ext uri="{FF2B5EF4-FFF2-40B4-BE49-F238E27FC236}">
                <a16:creationId xmlns:a16="http://schemas.microsoft.com/office/drawing/2014/main" id="{9EBF6BE1-EA37-48E7-AE19-6E84DE6FA932}"/>
              </a:ext>
            </a:extLst>
          </p:cNvPr>
          <p:cNvSpPr/>
          <p:nvPr/>
        </p:nvSpPr>
        <p:spPr>
          <a:xfrm>
            <a:off x="4572714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8" name="Rettangolo 437">
            <a:extLst>
              <a:ext uri="{FF2B5EF4-FFF2-40B4-BE49-F238E27FC236}">
                <a16:creationId xmlns:a16="http://schemas.microsoft.com/office/drawing/2014/main" id="{EE93385F-2ACA-4E8F-8035-950D52DEF8B4}"/>
              </a:ext>
            </a:extLst>
          </p:cNvPr>
          <p:cNvSpPr/>
          <p:nvPr/>
        </p:nvSpPr>
        <p:spPr>
          <a:xfrm>
            <a:off x="4644024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0" name="Rettangolo 439">
            <a:extLst>
              <a:ext uri="{FF2B5EF4-FFF2-40B4-BE49-F238E27FC236}">
                <a16:creationId xmlns:a16="http://schemas.microsoft.com/office/drawing/2014/main" id="{2092C0D8-79A7-4CAD-AC47-14167A88FBCC}"/>
              </a:ext>
            </a:extLst>
          </p:cNvPr>
          <p:cNvSpPr/>
          <p:nvPr/>
        </p:nvSpPr>
        <p:spPr>
          <a:xfrm>
            <a:off x="4716024" y="2997750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2" name="Rettangolo 441">
            <a:extLst>
              <a:ext uri="{FF2B5EF4-FFF2-40B4-BE49-F238E27FC236}">
                <a16:creationId xmlns:a16="http://schemas.microsoft.com/office/drawing/2014/main" id="{194C0D59-F255-43F2-BE85-E21750A463EB}"/>
              </a:ext>
            </a:extLst>
          </p:cNvPr>
          <p:cNvSpPr/>
          <p:nvPr/>
        </p:nvSpPr>
        <p:spPr>
          <a:xfrm>
            <a:off x="4071036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4" name="Rettangolo 443">
            <a:extLst>
              <a:ext uri="{FF2B5EF4-FFF2-40B4-BE49-F238E27FC236}">
                <a16:creationId xmlns:a16="http://schemas.microsoft.com/office/drawing/2014/main" id="{96299798-9F4B-46E6-B2B7-8421B54A21EC}"/>
              </a:ext>
            </a:extLst>
          </p:cNvPr>
          <p:cNvSpPr/>
          <p:nvPr/>
        </p:nvSpPr>
        <p:spPr>
          <a:xfrm>
            <a:off x="4143036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6" name="Rettangolo 445">
            <a:extLst>
              <a:ext uri="{FF2B5EF4-FFF2-40B4-BE49-F238E27FC236}">
                <a16:creationId xmlns:a16="http://schemas.microsoft.com/office/drawing/2014/main" id="{D30C01E0-257A-4947-AD13-0F5B7C968C65}"/>
              </a:ext>
            </a:extLst>
          </p:cNvPr>
          <p:cNvSpPr/>
          <p:nvPr/>
        </p:nvSpPr>
        <p:spPr>
          <a:xfrm>
            <a:off x="4215036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8" name="Rettangolo 447">
            <a:extLst>
              <a:ext uri="{FF2B5EF4-FFF2-40B4-BE49-F238E27FC236}">
                <a16:creationId xmlns:a16="http://schemas.microsoft.com/office/drawing/2014/main" id="{C4D2D715-1045-464F-97A7-0DB95CF4A062}"/>
              </a:ext>
            </a:extLst>
          </p:cNvPr>
          <p:cNvSpPr/>
          <p:nvPr/>
        </p:nvSpPr>
        <p:spPr>
          <a:xfrm>
            <a:off x="4286346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0" name="Rettangolo 449">
            <a:extLst>
              <a:ext uri="{FF2B5EF4-FFF2-40B4-BE49-F238E27FC236}">
                <a16:creationId xmlns:a16="http://schemas.microsoft.com/office/drawing/2014/main" id="{EF5A699F-8665-4862-994B-E0E3EDB46374}"/>
              </a:ext>
            </a:extLst>
          </p:cNvPr>
          <p:cNvSpPr/>
          <p:nvPr/>
        </p:nvSpPr>
        <p:spPr>
          <a:xfrm>
            <a:off x="4358346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2" name="Rettangolo 451">
            <a:extLst>
              <a:ext uri="{FF2B5EF4-FFF2-40B4-BE49-F238E27FC236}">
                <a16:creationId xmlns:a16="http://schemas.microsoft.com/office/drawing/2014/main" id="{13E78E2E-FE09-40EA-845D-67F2A981245C}"/>
              </a:ext>
            </a:extLst>
          </p:cNvPr>
          <p:cNvSpPr/>
          <p:nvPr/>
        </p:nvSpPr>
        <p:spPr>
          <a:xfrm>
            <a:off x="4428714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4" name="Rettangolo 453">
            <a:extLst>
              <a:ext uri="{FF2B5EF4-FFF2-40B4-BE49-F238E27FC236}">
                <a16:creationId xmlns:a16="http://schemas.microsoft.com/office/drawing/2014/main" id="{A1C85F56-68BA-4C7E-848A-B4B6B107395F}"/>
              </a:ext>
            </a:extLst>
          </p:cNvPr>
          <p:cNvSpPr/>
          <p:nvPr/>
        </p:nvSpPr>
        <p:spPr>
          <a:xfrm>
            <a:off x="4500714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6" name="Rettangolo 455">
            <a:extLst>
              <a:ext uri="{FF2B5EF4-FFF2-40B4-BE49-F238E27FC236}">
                <a16:creationId xmlns:a16="http://schemas.microsoft.com/office/drawing/2014/main" id="{F8D1F66A-92B7-4F69-8C3B-65C391E25B8A}"/>
              </a:ext>
            </a:extLst>
          </p:cNvPr>
          <p:cNvSpPr/>
          <p:nvPr/>
        </p:nvSpPr>
        <p:spPr>
          <a:xfrm>
            <a:off x="4572714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8" name="Rettangolo 457">
            <a:extLst>
              <a:ext uri="{FF2B5EF4-FFF2-40B4-BE49-F238E27FC236}">
                <a16:creationId xmlns:a16="http://schemas.microsoft.com/office/drawing/2014/main" id="{7E500207-EBEE-4AEC-A337-8B75C0753226}"/>
              </a:ext>
            </a:extLst>
          </p:cNvPr>
          <p:cNvSpPr/>
          <p:nvPr/>
        </p:nvSpPr>
        <p:spPr>
          <a:xfrm>
            <a:off x="4644024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0" name="Rettangolo 459">
            <a:extLst>
              <a:ext uri="{FF2B5EF4-FFF2-40B4-BE49-F238E27FC236}">
                <a16:creationId xmlns:a16="http://schemas.microsoft.com/office/drawing/2014/main" id="{FF382E85-D8F5-47D3-BEE2-078BB31E5CC4}"/>
              </a:ext>
            </a:extLst>
          </p:cNvPr>
          <p:cNvSpPr/>
          <p:nvPr/>
        </p:nvSpPr>
        <p:spPr>
          <a:xfrm>
            <a:off x="4716024" y="3069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2" name="Rettangolo 461">
            <a:extLst>
              <a:ext uri="{FF2B5EF4-FFF2-40B4-BE49-F238E27FC236}">
                <a16:creationId xmlns:a16="http://schemas.microsoft.com/office/drawing/2014/main" id="{F5751CBD-42A6-4A4B-A03F-3F1463B21D96}"/>
              </a:ext>
            </a:extLst>
          </p:cNvPr>
          <p:cNvSpPr/>
          <p:nvPr/>
        </p:nvSpPr>
        <p:spPr>
          <a:xfrm>
            <a:off x="4071036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4" name="Rettangolo 463">
            <a:extLst>
              <a:ext uri="{FF2B5EF4-FFF2-40B4-BE49-F238E27FC236}">
                <a16:creationId xmlns:a16="http://schemas.microsoft.com/office/drawing/2014/main" id="{200C2D35-3B17-4731-A32C-3A8770CB0ED6}"/>
              </a:ext>
            </a:extLst>
          </p:cNvPr>
          <p:cNvSpPr/>
          <p:nvPr/>
        </p:nvSpPr>
        <p:spPr>
          <a:xfrm>
            <a:off x="4143036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6" name="Rettangolo 465">
            <a:extLst>
              <a:ext uri="{FF2B5EF4-FFF2-40B4-BE49-F238E27FC236}">
                <a16:creationId xmlns:a16="http://schemas.microsoft.com/office/drawing/2014/main" id="{30A7FE41-ABDC-463F-998B-BBF655A9A2CB}"/>
              </a:ext>
            </a:extLst>
          </p:cNvPr>
          <p:cNvSpPr/>
          <p:nvPr/>
        </p:nvSpPr>
        <p:spPr>
          <a:xfrm>
            <a:off x="4215036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8" name="Rettangolo 467">
            <a:extLst>
              <a:ext uri="{FF2B5EF4-FFF2-40B4-BE49-F238E27FC236}">
                <a16:creationId xmlns:a16="http://schemas.microsoft.com/office/drawing/2014/main" id="{722EBA1F-D0C6-44F0-B812-C4F6A40CC612}"/>
              </a:ext>
            </a:extLst>
          </p:cNvPr>
          <p:cNvSpPr/>
          <p:nvPr/>
        </p:nvSpPr>
        <p:spPr>
          <a:xfrm>
            <a:off x="4286346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0" name="Rettangolo 469">
            <a:extLst>
              <a:ext uri="{FF2B5EF4-FFF2-40B4-BE49-F238E27FC236}">
                <a16:creationId xmlns:a16="http://schemas.microsoft.com/office/drawing/2014/main" id="{4BE4ED1B-9827-467F-8C51-28836BCCB2A9}"/>
              </a:ext>
            </a:extLst>
          </p:cNvPr>
          <p:cNvSpPr/>
          <p:nvPr/>
        </p:nvSpPr>
        <p:spPr>
          <a:xfrm>
            <a:off x="4358346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2" name="Rettangolo 471">
            <a:extLst>
              <a:ext uri="{FF2B5EF4-FFF2-40B4-BE49-F238E27FC236}">
                <a16:creationId xmlns:a16="http://schemas.microsoft.com/office/drawing/2014/main" id="{800458AF-CDDB-4E3A-A06A-BF7336D84159}"/>
              </a:ext>
            </a:extLst>
          </p:cNvPr>
          <p:cNvSpPr/>
          <p:nvPr/>
        </p:nvSpPr>
        <p:spPr>
          <a:xfrm>
            <a:off x="4428714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4" name="Rettangolo 473">
            <a:extLst>
              <a:ext uri="{FF2B5EF4-FFF2-40B4-BE49-F238E27FC236}">
                <a16:creationId xmlns:a16="http://schemas.microsoft.com/office/drawing/2014/main" id="{0DD5EE62-2DC1-44B7-81A9-E7D50981FD86}"/>
              </a:ext>
            </a:extLst>
          </p:cNvPr>
          <p:cNvSpPr/>
          <p:nvPr/>
        </p:nvSpPr>
        <p:spPr>
          <a:xfrm>
            <a:off x="4500714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6" name="Rettangolo 475">
            <a:extLst>
              <a:ext uri="{FF2B5EF4-FFF2-40B4-BE49-F238E27FC236}">
                <a16:creationId xmlns:a16="http://schemas.microsoft.com/office/drawing/2014/main" id="{2F94D6D0-FE29-4C06-884F-C79260D583E8}"/>
              </a:ext>
            </a:extLst>
          </p:cNvPr>
          <p:cNvSpPr/>
          <p:nvPr/>
        </p:nvSpPr>
        <p:spPr>
          <a:xfrm>
            <a:off x="4572714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8" name="Rettangolo 477">
            <a:extLst>
              <a:ext uri="{FF2B5EF4-FFF2-40B4-BE49-F238E27FC236}">
                <a16:creationId xmlns:a16="http://schemas.microsoft.com/office/drawing/2014/main" id="{F71C7F6D-F3F1-4040-ACD5-3A8A54C21926}"/>
              </a:ext>
            </a:extLst>
          </p:cNvPr>
          <p:cNvSpPr/>
          <p:nvPr/>
        </p:nvSpPr>
        <p:spPr>
          <a:xfrm>
            <a:off x="4644024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0" name="Rettangolo 479">
            <a:extLst>
              <a:ext uri="{FF2B5EF4-FFF2-40B4-BE49-F238E27FC236}">
                <a16:creationId xmlns:a16="http://schemas.microsoft.com/office/drawing/2014/main" id="{02EA6C43-F9AA-4528-ABB4-7155915B8E00}"/>
              </a:ext>
            </a:extLst>
          </p:cNvPr>
          <p:cNvSpPr/>
          <p:nvPr/>
        </p:nvSpPr>
        <p:spPr>
          <a:xfrm>
            <a:off x="4716024" y="3141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2" name="Rettangolo 481">
            <a:extLst>
              <a:ext uri="{FF2B5EF4-FFF2-40B4-BE49-F238E27FC236}">
                <a16:creationId xmlns:a16="http://schemas.microsoft.com/office/drawing/2014/main" id="{C3E5C42C-A649-4BCE-9FF2-A5EFAB526100}"/>
              </a:ext>
            </a:extLst>
          </p:cNvPr>
          <p:cNvSpPr/>
          <p:nvPr/>
        </p:nvSpPr>
        <p:spPr>
          <a:xfrm>
            <a:off x="4071036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4" name="Rettangolo 483">
            <a:extLst>
              <a:ext uri="{FF2B5EF4-FFF2-40B4-BE49-F238E27FC236}">
                <a16:creationId xmlns:a16="http://schemas.microsoft.com/office/drawing/2014/main" id="{BA8846E0-AE00-4714-8679-707FCA0BE6F8}"/>
              </a:ext>
            </a:extLst>
          </p:cNvPr>
          <p:cNvSpPr/>
          <p:nvPr/>
        </p:nvSpPr>
        <p:spPr>
          <a:xfrm>
            <a:off x="4143036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6" name="Rettangolo 485">
            <a:extLst>
              <a:ext uri="{FF2B5EF4-FFF2-40B4-BE49-F238E27FC236}">
                <a16:creationId xmlns:a16="http://schemas.microsoft.com/office/drawing/2014/main" id="{35BE7735-4886-4406-841D-9A5CD0683647}"/>
              </a:ext>
            </a:extLst>
          </p:cNvPr>
          <p:cNvSpPr/>
          <p:nvPr/>
        </p:nvSpPr>
        <p:spPr>
          <a:xfrm>
            <a:off x="4215036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8" name="Rettangolo 487">
            <a:extLst>
              <a:ext uri="{FF2B5EF4-FFF2-40B4-BE49-F238E27FC236}">
                <a16:creationId xmlns:a16="http://schemas.microsoft.com/office/drawing/2014/main" id="{1DE73362-2E91-4500-9FEC-C6352BE27E46}"/>
              </a:ext>
            </a:extLst>
          </p:cNvPr>
          <p:cNvSpPr/>
          <p:nvPr/>
        </p:nvSpPr>
        <p:spPr>
          <a:xfrm>
            <a:off x="4286346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0" name="Rettangolo 489">
            <a:extLst>
              <a:ext uri="{FF2B5EF4-FFF2-40B4-BE49-F238E27FC236}">
                <a16:creationId xmlns:a16="http://schemas.microsoft.com/office/drawing/2014/main" id="{AEE8230C-E665-4E88-B78C-69DA889F079E}"/>
              </a:ext>
            </a:extLst>
          </p:cNvPr>
          <p:cNvSpPr/>
          <p:nvPr/>
        </p:nvSpPr>
        <p:spPr>
          <a:xfrm>
            <a:off x="4358346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2" name="Rettangolo 491">
            <a:extLst>
              <a:ext uri="{FF2B5EF4-FFF2-40B4-BE49-F238E27FC236}">
                <a16:creationId xmlns:a16="http://schemas.microsoft.com/office/drawing/2014/main" id="{9A55D7D1-5301-42D8-922A-9B8FB94C5883}"/>
              </a:ext>
            </a:extLst>
          </p:cNvPr>
          <p:cNvSpPr/>
          <p:nvPr/>
        </p:nvSpPr>
        <p:spPr>
          <a:xfrm>
            <a:off x="4428714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4" name="Rettangolo 493">
            <a:extLst>
              <a:ext uri="{FF2B5EF4-FFF2-40B4-BE49-F238E27FC236}">
                <a16:creationId xmlns:a16="http://schemas.microsoft.com/office/drawing/2014/main" id="{EC981F9C-EE15-48F1-8C74-54F2E085E97A}"/>
              </a:ext>
            </a:extLst>
          </p:cNvPr>
          <p:cNvSpPr/>
          <p:nvPr/>
        </p:nvSpPr>
        <p:spPr>
          <a:xfrm>
            <a:off x="4500714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6" name="Rettangolo 495">
            <a:extLst>
              <a:ext uri="{FF2B5EF4-FFF2-40B4-BE49-F238E27FC236}">
                <a16:creationId xmlns:a16="http://schemas.microsoft.com/office/drawing/2014/main" id="{570619EB-F3C4-4253-B813-EAEEE61BA587}"/>
              </a:ext>
            </a:extLst>
          </p:cNvPr>
          <p:cNvSpPr/>
          <p:nvPr/>
        </p:nvSpPr>
        <p:spPr>
          <a:xfrm>
            <a:off x="4572714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8" name="Rettangolo 497">
            <a:extLst>
              <a:ext uri="{FF2B5EF4-FFF2-40B4-BE49-F238E27FC236}">
                <a16:creationId xmlns:a16="http://schemas.microsoft.com/office/drawing/2014/main" id="{4A909A00-295B-4500-8600-75E1E5FA9679}"/>
              </a:ext>
            </a:extLst>
          </p:cNvPr>
          <p:cNvSpPr/>
          <p:nvPr/>
        </p:nvSpPr>
        <p:spPr>
          <a:xfrm>
            <a:off x="4644024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0" name="Rettangolo 499">
            <a:extLst>
              <a:ext uri="{FF2B5EF4-FFF2-40B4-BE49-F238E27FC236}">
                <a16:creationId xmlns:a16="http://schemas.microsoft.com/office/drawing/2014/main" id="{1ED8DB05-2377-4815-9D2D-E1FA0BC32BAA}"/>
              </a:ext>
            </a:extLst>
          </p:cNvPr>
          <p:cNvSpPr/>
          <p:nvPr/>
        </p:nvSpPr>
        <p:spPr>
          <a:xfrm>
            <a:off x="4716024" y="3213685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2" name="Rettangolo 501">
            <a:extLst>
              <a:ext uri="{FF2B5EF4-FFF2-40B4-BE49-F238E27FC236}">
                <a16:creationId xmlns:a16="http://schemas.microsoft.com/office/drawing/2014/main" id="{D81E7BE0-FFE6-40DD-80E0-007B3498263E}"/>
              </a:ext>
            </a:extLst>
          </p:cNvPr>
          <p:cNvSpPr/>
          <p:nvPr/>
        </p:nvSpPr>
        <p:spPr>
          <a:xfrm>
            <a:off x="4071036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4" name="Rettangolo 503">
            <a:extLst>
              <a:ext uri="{FF2B5EF4-FFF2-40B4-BE49-F238E27FC236}">
                <a16:creationId xmlns:a16="http://schemas.microsoft.com/office/drawing/2014/main" id="{EF98ECB7-CC04-4817-B772-78F977E2CA6F}"/>
              </a:ext>
            </a:extLst>
          </p:cNvPr>
          <p:cNvSpPr/>
          <p:nvPr/>
        </p:nvSpPr>
        <p:spPr>
          <a:xfrm>
            <a:off x="4143036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6" name="Rettangolo 505">
            <a:extLst>
              <a:ext uri="{FF2B5EF4-FFF2-40B4-BE49-F238E27FC236}">
                <a16:creationId xmlns:a16="http://schemas.microsoft.com/office/drawing/2014/main" id="{51538308-1403-4086-A3CA-581AFB0C8CE6}"/>
              </a:ext>
            </a:extLst>
          </p:cNvPr>
          <p:cNvSpPr/>
          <p:nvPr/>
        </p:nvSpPr>
        <p:spPr>
          <a:xfrm>
            <a:off x="4215036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8" name="Rettangolo 507">
            <a:extLst>
              <a:ext uri="{FF2B5EF4-FFF2-40B4-BE49-F238E27FC236}">
                <a16:creationId xmlns:a16="http://schemas.microsoft.com/office/drawing/2014/main" id="{530F50B5-4CC1-4570-990F-9FA523C482F3}"/>
              </a:ext>
            </a:extLst>
          </p:cNvPr>
          <p:cNvSpPr/>
          <p:nvPr/>
        </p:nvSpPr>
        <p:spPr>
          <a:xfrm>
            <a:off x="4286346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0" name="Rettangolo 509">
            <a:extLst>
              <a:ext uri="{FF2B5EF4-FFF2-40B4-BE49-F238E27FC236}">
                <a16:creationId xmlns:a16="http://schemas.microsoft.com/office/drawing/2014/main" id="{08233D5D-CEBA-4EBF-9DA6-795C838F2C06}"/>
              </a:ext>
            </a:extLst>
          </p:cNvPr>
          <p:cNvSpPr/>
          <p:nvPr/>
        </p:nvSpPr>
        <p:spPr>
          <a:xfrm>
            <a:off x="4358346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2" name="Rettangolo 511">
            <a:extLst>
              <a:ext uri="{FF2B5EF4-FFF2-40B4-BE49-F238E27FC236}">
                <a16:creationId xmlns:a16="http://schemas.microsoft.com/office/drawing/2014/main" id="{2290D621-FC34-424F-8122-72FD9A22D4F5}"/>
              </a:ext>
            </a:extLst>
          </p:cNvPr>
          <p:cNvSpPr/>
          <p:nvPr/>
        </p:nvSpPr>
        <p:spPr>
          <a:xfrm>
            <a:off x="4428714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4" name="Rettangolo 513">
            <a:extLst>
              <a:ext uri="{FF2B5EF4-FFF2-40B4-BE49-F238E27FC236}">
                <a16:creationId xmlns:a16="http://schemas.microsoft.com/office/drawing/2014/main" id="{AB61E3D6-AB56-4A63-A42B-0140F56D636F}"/>
              </a:ext>
            </a:extLst>
          </p:cNvPr>
          <p:cNvSpPr/>
          <p:nvPr/>
        </p:nvSpPr>
        <p:spPr>
          <a:xfrm>
            <a:off x="4500714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6" name="Rettangolo 515">
            <a:extLst>
              <a:ext uri="{FF2B5EF4-FFF2-40B4-BE49-F238E27FC236}">
                <a16:creationId xmlns:a16="http://schemas.microsoft.com/office/drawing/2014/main" id="{ED749E86-E5DF-432F-8758-7D851FED4A29}"/>
              </a:ext>
            </a:extLst>
          </p:cNvPr>
          <p:cNvSpPr/>
          <p:nvPr/>
        </p:nvSpPr>
        <p:spPr>
          <a:xfrm>
            <a:off x="4572714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8" name="Rettangolo 517">
            <a:extLst>
              <a:ext uri="{FF2B5EF4-FFF2-40B4-BE49-F238E27FC236}">
                <a16:creationId xmlns:a16="http://schemas.microsoft.com/office/drawing/2014/main" id="{442A17C3-59B5-4F3D-A866-9CAB5F6AE71F}"/>
              </a:ext>
            </a:extLst>
          </p:cNvPr>
          <p:cNvSpPr/>
          <p:nvPr/>
        </p:nvSpPr>
        <p:spPr>
          <a:xfrm>
            <a:off x="4644024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0" name="Rettangolo 519">
            <a:extLst>
              <a:ext uri="{FF2B5EF4-FFF2-40B4-BE49-F238E27FC236}">
                <a16:creationId xmlns:a16="http://schemas.microsoft.com/office/drawing/2014/main" id="{9A48A81F-BB09-4DB0-ABF8-955D3A6E5972}"/>
              </a:ext>
            </a:extLst>
          </p:cNvPr>
          <p:cNvSpPr/>
          <p:nvPr/>
        </p:nvSpPr>
        <p:spPr>
          <a:xfrm>
            <a:off x="4716024" y="3286523"/>
            <a:ext cx="72000" cy="72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2" name="Rettangolo 561">
            <a:extLst>
              <a:ext uri="{FF2B5EF4-FFF2-40B4-BE49-F238E27FC236}">
                <a16:creationId xmlns:a16="http://schemas.microsoft.com/office/drawing/2014/main" id="{B607342F-698E-4964-B495-6408DCC1F79C}"/>
              </a:ext>
            </a:extLst>
          </p:cNvPr>
          <p:cNvSpPr/>
          <p:nvPr/>
        </p:nvSpPr>
        <p:spPr>
          <a:xfrm>
            <a:off x="1803319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4" name="Rettangolo 563">
            <a:extLst>
              <a:ext uri="{FF2B5EF4-FFF2-40B4-BE49-F238E27FC236}">
                <a16:creationId xmlns:a16="http://schemas.microsoft.com/office/drawing/2014/main" id="{DB572D3F-EBBD-4C4C-A16D-7B589C0548B1}"/>
              </a:ext>
            </a:extLst>
          </p:cNvPr>
          <p:cNvSpPr/>
          <p:nvPr/>
        </p:nvSpPr>
        <p:spPr>
          <a:xfrm>
            <a:off x="1875319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6" name="Rettangolo 565">
            <a:extLst>
              <a:ext uri="{FF2B5EF4-FFF2-40B4-BE49-F238E27FC236}">
                <a16:creationId xmlns:a16="http://schemas.microsoft.com/office/drawing/2014/main" id="{C5F81198-FDB2-4998-B246-9779331F1A9B}"/>
              </a:ext>
            </a:extLst>
          </p:cNvPr>
          <p:cNvSpPr/>
          <p:nvPr/>
        </p:nvSpPr>
        <p:spPr>
          <a:xfrm>
            <a:off x="1947319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8" name="Rettangolo 567">
            <a:extLst>
              <a:ext uri="{FF2B5EF4-FFF2-40B4-BE49-F238E27FC236}">
                <a16:creationId xmlns:a16="http://schemas.microsoft.com/office/drawing/2014/main" id="{6331E715-33AD-4524-AF1C-03875E844A1B}"/>
              </a:ext>
            </a:extLst>
          </p:cNvPr>
          <p:cNvSpPr/>
          <p:nvPr/>
        </p:nvSpPr>
        <p:spPr>
          <a:xfrm>
            <a:off x="2018629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0" name="Rettangolo 569">
            <a:extLst>
              <a:ext uri="{FF2B5EF4-FFF2-40B4-BE49-F238E27FC236}">
                <a16:creationId xmlns:a16="http://schemas.microsoft.com/office/drawing/2014/main" id="{A9431E24-FBAF-4554-B5D6-2D211F7946D9}"/>
              </a:ext>
            </a:extLst>
          </p:cNvPr>
          <p:cNvSpPr/>
          <p:nvPr/>
        </p:nvSpPr>
        <p:spPr>
          <a:xfrm>
            <a:off x="2090629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2" name="Rettangolo 571">
            <a:extLst>
              <a:ext uri="{FF2B5EF4-FFF2-40B4-BE49-F238E27FC236}">
                <a16:creationId xmlns:a16="http://schemas.microsoft.com/office/drawing/2014/main" id="{0DFC0D1A-4B6D-487E-93E1-388FD6A9C768}"/>
              </a:ext>
            </a:extLst>
          </p:cNvPr>
          <p:cNvSpPr/>
          <p:nvPr/>
        </p:nvSpPr>
        <p:spPr>
          <a:xfrm>
            <a:off x="2160997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4" name="Rettangolo 573">
            <a:extLst>
              <a:ext uri="{FF2B5EF4-FFF2-40B4-BE49-F238E27FC236}">
                <a16:creationId xmlns:a16="http://schemas.microsoft.com/office/drawing/2014/main" id="{CC065914-D101-45C1-BB15-87BFB3592BE7}"/>
              </a:ext>
            </a:extLst>
          </p:cNvPr>
          <p:cNvSpPr/>
          <p:nvPr/>
        </p:nvSpPr>
        <p:spPr>
          <a:xfrm>
            <a:off x="2232997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6" name="Rettangolo 575">
            <a:extLst>
              <a:ext uri="{FF2B5EF4-FFF2-40B4-BE49-F238E27FC236}">
                <a16:creationId xmlns:a16="http://schemas.microsoft.com/office/drawing/2014/main" id="{B35932A4-1A28-4530-8C8C-40D9B8955569}"/>
              </a:ext>
            </a:extLst>
          </p:cNvPr>
          <p:cNvSpPr/>
          <p:nvPr/>
        </p:nvSpPr>
        <p:spPr>
          <a:xfrm>
            <a:off x="2304997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8" name="Rettangolo 577">
            <a:extLst>
              <a:ext uri="{FF2B5EF4-FFF2-40B4-BE49-F238E27FC236}">
                <a16:creationId xmlns:a16="http://schemas.microsoft.com/office/drawing/2014/main" id="{C58D5789-BF45-4557-ACBC-CBD902D64ACD}"/>
              </a:ext>
            </a:extLst>
          </p:cNvPr>
          <p:cNvSpPr/>
          <p:nvPr/>
        </p:nvSpPr>
        <p:spPr>
          <a:xfrm>
            <a:off x="2376307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0" name="Rettangolo 579">
            <a:extLst>
              <a:ext uri="{FF2B5EF4-FFF2-40B4-BE49-F238E27FC236}">
                <a16:creationId xmlns:a16="http://schemas.microsoft.com/office/drawing/2014/main" id="{9E44A6EB-9F65-46B2-9DD3-698DCC28C297}"/>
              </a:ext>
            </a:extLst>
          </p:cNvPr>
          <p:cNvSpPr/>
          <p:nvPr/>
        </p:nvSpPr>
        <p:spPr>
          <a:xfrm>
            <a:off x="2448307" y="5517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2" name="Rettangolo 581">
            <a:extLst>
              <a:ext uri="{FF2B5EF4-FFF2-40B4-BE49-F238E27FC236}">
                <a16:creationId xmlns:a16="http://schemas.microsoft.com/office/drawing/2014/main" id="{9998C68F-8E71-4D4E-97D6-0EC6449E2491}"/>
              </a:ext>
            </a:extLst>
          </p:cNvPr>
          <p:cNvSpPr/>
          <p:nvPr/>
        </p:nvSpPr>
        <p:spPr>
          <a:xfrm>
            <a:off x="1803319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4" name="Rettangolo 583">
            <a:extLst>
              <a:ext uri="{FF2B5EF4-FFF2-40B4-BE49-F238E27FC236}">
                <a16:creationId xmlns:a16="http://schemas.microsoft.com/office/drawing/2014/main" id="{441D96E1-6CFD-4471-B421-9AD78314BADC}"/>
              </a:ext>
            </a:extLst>
          </p:cNvPr>
          <p:cNvSpPr/>
          <p:nvPr/>
        </p:nvSpPr>
        <p:spPr>
          <a:xfrm>
            <a:off x="1875319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6" name="Rettangolo 585">
            <a:extLst>
              <a:ext uri="{FF2B5EF4-FFF2-40B4-BE49-F238E27FC236}">
                <a16:creationId xmlns:a16="http://schemas.microsoft.com/office/drawing/2014/main" id="{76DBC758-1A7C-46F6-9695-2DE2C5EB79B3}"/>
              </a:ext>
            </a:extLst>
          </p:cNvPr>
          <p:cNvSpPr/>
          <p:nvPr/>
        </p:nvSpPr>
        <p:spPr>
          <a:xfrm>
            <a:off x="1947319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8" name="Rettangolo 587">
            <a:extLst>
              <a:ext uri="{FF2B5EF4-FFF2-40B4-BE49-F238E27FC236}">
                <a16:creationId xmlns:a16="http://schemas.microsoft.com/office/drawing/2014/main" id="{A5B096BE-BDC6-43A8-9C18-4C68CBC33612}"/>
              </a:ext>
            </a:extLst>
          </p:cNvPr>
          <p:cNvSpPr/>
          <p:nvPr/>
        </p:nvSpPr>
        <p:spPr>
          <a:xfrm>
            <a:off x="2018629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0" name="Rettangolo 589">
            <a:extLst>
              <a:ext uri="{FF2B5EF4-FFF2-40B4-BE49-F238E27FC236}">
                <a16:creationId xmlns:a16="http://schemas.microsoft.com/office/drawing/2014/main" id="{81DE587E-01CF-455F-A62C-A528B5F11878}"/>
              </a:ext>
            </a:extLst>
          </p:cNvPr>
          <p:cNvSpPr/>
          <p:nvPr/>
        </p:nvSpPr>
        <p:spPr>
          <a:xfrm>
            <a:off x="2090629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2" name="Rettangolo 591">
            <a:extLst>
              <a:ext uri="{FF2B5EF4-FFF2-40B4-BE49-F238E27FC236}">
                <a16:creationId xmlns:a16="http://schemas.microsoft.com/office/drawing/2014/main" id="{A05A9441-2928-4E3C-AFD2-21E883D3969B}"/>
              </a:ext>
            </a:extLst>
          </p:cNvPr>
          <p:cNvSpPr/>
          <p:nvPr/>
        </p:nvSpPr>
        <p:spPr>
          <a:xfrm>
            <a:off x="2160997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4" name="Rettangolo 593">
            <a:extLst>
              <a:ext uri="{FF2B5EF4-FFF2-40B4-BE49-F238E27FC236}">
                <a16:creationId xmlns:a16="http://schemas.microsoft.com/office/drawing/2014/main" id="{35C35158-F9B3-41A6-A4C4-A3E22357C727}"/>
              </a:ext>
            </a:extLst>
          </p:cNvPr>
          <p:cNvSpPr/>
          <p:nvPr/>
        </p:nvSpPr>
        <p:spPr>
          <a:xfrm>
            <a:off x="2232997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6" name="Rettangolo 595">
            <a:extLst>
              <a:ext uri="{FF2B5EF4-FFF2-40B4-BE49-F238E27FC236}">
                <a16:creationId xmlns:a16="http://schemas.microsoft.com/office/drawing/2014/main" id="{F81C4060-FAD4-4F16-ADE0-9825EC393C2C}"/>
              </a:ext>
            </a:extLst>
          </p:cNvPr>
          <p:cNvSpPr/>
          <p:nvPr/>
        </p:nvSpPr>
        <p:spPr>
          <a:xfrm>
            <a:off x="2304997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8" name="Rettangolo 597">
            <a:extLst>
              <a:ext uri="{FF2B5EF4-FFF2-40B4-BE49-F238E27FC236}">
                <a16:creationId xmlns:a16="http://schemas.microsoft.com/office/drawing/2014/main" id="{C0C3FA4B-A987-48DE-AEB5-6FC3E56BD794}"/>
              </a:ext>
            </a:extLst>
          </p:cNvPr>
          <p:cNvSpPr/>
          <p:nvPr/>
        </p:nvSpPr>
        <p:spPr>
          <a:xfrm>
            <a:off x="2376307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0" name="Rettangolo 599">
            <a:extLst>
              <a:ext uri="{FF2B5EF4-FFF2-40B4-BE49-F238E27FC236}">
                <a16:creationId xmlns:a16="http://schemas.microsoft.com/office/drawing/2014/main" id="{6BCFB01E-AE4C-4656-8D2C-D643F144F80A}"/>
              </a:ext>
            </a:extLst>
          </p:cNvPr>
          <p:cNvSpPr/>
          <p:nvPr/>
        </p:nvSpPr>
        <p:spPr>
          <a:xfrm>
            <a:off x="2448307" y="5589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2" name="Rettangolo 601">
            <a:extLst>
              <a:ext uri="{FF2B5EF4-FFF2-40B4-BE49-F238E27FC236}">
                <a16:creationId xmlns:a16="http://schemas.microsoft.com/office/drawing/2014/main" id="{A2A7BF1B-C4C0-4ABE-B571-BA44264977A1}"/>
              </a:ext>
            </a:extLst>
          </p:cNvPr>
          <p:cNvSpPr/>
          <p:nvPr/>
        </p:nvSpPr>
        <p:spPr>
          <a:xfrm>
            <a:off x="1803319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4" name="Rettangolo 603">
            <a:extLst>
              <a:ext uri="{FF2B5EF4-FFF2-40B4-BE49-F238E27FC236}">
                <a16:creationId xmlns:a16="http://schemas.microsoft.com/office/drawing/2014/main" id="{FB3FD8A6-45F1-499D-9C6C-98FFDB194523}"/>
              </a:ext>
            </a:extLst>
          </p:cNvPr>
          <p:cNvSpPr/>
          <p:nvPr/>
        </p:nvSpPr>
        <p:spPr>
          <a:xfrm>
            <a:off x="1875319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6" name="Rettangolo 605">
            <a:extLst>
              <a:ext uri="{FF2B5EF4-FFF2-40B4-BE49-F238E27FC236}">
                <a16:creationId xmlns:a16="http://schemas.microsoft.com/office/drawing/2014/main" id="{51DC9903-C55A-4AAE-8A0C-5811B5E0121E}"/>
              </a:ext>
            </a:extLst>
          </p:cNvPr>
          <p:cNvSpPr/>
          <p:nvPr/>
        </p:nvSpPr>
        <p:spPr>
          <a:xfrm>
            <a:off x="1947319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8" name="Rettangolo 607">
            <a:extLst>
              <a:ext uri="{FF2B5EF4-FFF2-40B4-BE49-F238E27FC236}">
                <a16:creationId xmlns:a16="http://schemas.microsoft.com/office/drawing/2014/main" id="{605B8320-8828-47D8-9AA2-5F998D08516F}"/>
              </a:ext>
            </a:extLst>
          </p:cNvPr>
          <p:cNvSpPr/>
          <p:nvPr/>
        </p:nvSpPr>
        <p:spPr>
          <a:xfrm>
            <a:off x="2018629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0" name="Rettangolo 609">
            <a:extLst>
              <a:ext uri="{FF2B5EF4-FFF2-40B4-BE49-F238E27FC236}">
                <a16:creationId xmlns:a16="http://schemas.microsoft.com/office/drawing/2014/main" id="{07477895-A8FD-45E1-AD58-37808F0BE74E}"/>
              </a:ext>
            </a:extLst>
          </p:cNvPr>
          <p:cNvSpPr/>
          <p:nvPr/>
        </p:nvSpPr>
        <p:spPr>
          <a:xfrm>
            <a:off x="2090629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2" name="Rettangolo 611">
            <a:extLst>
              <a:ext uri="{FF2B5EF4-FFF2-40B4-BE49-F238E27FC236}">
                <a16:creationId xmlns:a16="http://schemas.microsoft.com/office/drawing/2014/main" id="{05D7B46A-63B8-4CFE-95D3-C37D98696459}"/>
              </a:ext>
            </a:extLst>
          </p:cNvPr>
          <p:cNvSpPr/>
          <p:nvPr/>
        </p:nvSpPr>
        <p:spPr>
          <a:xfrm>
            <a:off x="2160997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4" name="Rettangolo 613">
            <a:extLst>
              <a:ext uri="{FF2B5EF4-FFF2-40B4-BE49-F238E27FC236}">
                <a16:creationId xmlns:a16="http://schemas.microsoft.com/office/drawing/2014/main" id="{F93D3BA1-3C9A-4CBB-A083-9774E6E802C8}"/>
              </a:ext>
            </a:extLst>
          </p:cNvPr>
          <p:cNvSpPr/>
          <p:nvPr/>
        </p:nvSpPr>
        <p:spPr>
          <a:xfrm>
            <a:off x="2232997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6" name="Rettangolo 615">
            <a:extLst>
              <a:ext uri="{FF2B5EF4-FFF2-40B4-BE49-F238E27FC236}">
                <a16:creationId xmlns:a16="http://schemas.microsoft.com/office/drawing/2014/main" id="{AFBA4F2B-302A-4CC2-8AB3-55A50D960FD4}"/>
              </a:ext>
            </a:extLst>
          </p:cNvPr>
          <p:cNvSpPr/>
          <p:nvPr/>
        </p:nvSpPr>
        <p:spPr>
          <a:xfrm>
            <a:off x="2304997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8" name="Rettangolo 617">
            <a:extLst>
              <a:ext uri="{FF2B5EF4-FFF2-40B4-BE49-F238E27FC236}">
                <a16:creationId xmlns:a16="http://schemas.microsoft.com/office/drawing/2014/main" id="{8EFC7EC9-5FB4-4B58-A820-80271C4A8D31}"/>
              </a:ext>
            </a:extLst>
          </p:cNvPr>
          <p:cNvSpPr/>
          <p:nvPr/>
        </p:nvSpPr>
        <p:spPr>
          <a:xfrm>
            <a:off x="2376307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0" name="Rettangolo 619">
            <a:extLst>
              <a:ext uri="{FF2B5EF4-FFF2-40B4-BE49-F238E27FC236}">
                <a16:creationId xmlns:a16="http://schemas.microsoft.com/office/drawing/2014/main" id="{9AC853EB-2B29-4DE0-85DF-6B1A188A4D3A}"/>
              </a:ext>
            </a:extLst>
          </p:cNvPr>
          <p:cNvSpPr/>
          <p:nvPr/>
        </p:nvSpPr>
        <p:spPr>
          <a:xfrm>
            <a:off x="2448307" y="566105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2" name="Rettangolo 621">
            <a:extLst>
              <a:ext uri="{FF2B5EF4-FFF2-40B4-BE49-F238E27FC236}">
                <a16:creationId xmlns:a16="http://schemas.microsoft.com/office/drawing/2014/main" id="{6363D5A9-64E0-430B-B5CF-CFD45FE9E6EA}"/>
              </a:ext>
            </a:extLst>
          </p:cNvPr>
          <p:cNvSpPr/>
          <p:nvPr/>
        </p:nvSpPr>
        <p:spPr>
          <a:xfrm>
            <a:off x="1803319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4" name="Rettangolo 623">
            <a:extLst>
              <a:ext uri="{FF2B5EF4-FFF2-40B4-BE49-F238E27FC236}">
                <a16:creationId xmlns:a16="http://schemas.microsoft.com/office/drawing/2014/main" id="{09FE90C2-2EC1-4DA3-BD8A-F7467713B43B}"/>
              </a:ext>
            </a:extLst>
          </p:cNvPr>
          <p:cNvSpPr/>
          <p:nvPr/>
        </p:nvSpPr>
        <p:spPr>
          <a:xfrm>
            <a:off x="1875319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6" name="Rettangolo 625">
            <a:extLst>
              <a:ext uri="{FF2B5EF4-FFF2-40B4-BE49-F238E27FC236}">
                <a16:creationId xmlns:a16="http://schemas.microsoft.com/office/drawing/2014/main" id="{0C9ADC66-C28F-41E7-AE4B-39F3A3DABFC0}"/>
              </a:ext>
            </a:extLst>
          </p:cNvPr>
          <p:cNvSpPr/>
          <p:nvPr/>
        </p:nvSpPr>
        <p:spPr>
          <a:xfrm>
            <a:off x="1947319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8" name="Rettangolo 627">
            <a:extLst>
              <a:ext uri="{FF2B5EF4-FFF2-40B4-BE49-F238E27FC236}">
                <a16:creationId xmlns:a16="http://schemas.microsoft.com/office/drawing/2014/main" id="{6518F0A7-1050-45F4-BAA8-40E988674FAE}"/>
              </a:ext>
            </a:extLst>
          </p:cNvPr>
          <p:cNvSpPr/>
          <p:nvPr/>
        </p:nvSpPr>
        <p:spPr>
          <a:xfrm>
            <a:off x="2018629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0" name="Rettangolo 629">
            <a:extLst>
              <a:ext uri="{FF2B5EF4-FFF2-40B4-BE49-F238E27FC236}">
                <a16:creationId xmlns:a16="http://schemas.microsoft.com/office/drawing/2014/main" id="{62E03402-3C3C-4C07-AF20-32343F905A75}"/>
              </a:ext>
            </a:extLst>
          </p:cNvPr>
          <p:cNvSpPr/>
          <p:nvPr/>
        </p:nvSpPr>
        <p:spPr>
          <a:xfrm>
            <a:off x="2090629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2" name="Rettangolo 631">
            <a:extLst>
              <a:ext uri="{FF2B5EF4-FFF2-40B4-BE49-F238E27FC236}">
                <a16:creationId xmlns:a16="http://schemas.microsoft.com/office/drawing/2014/main" id="{4295E626-768E-4A02-9B3E-A5BFD0972C0B}"/>
              </a:ext>
            </a:extLst>
          </p:cNvPr>
          <p:cNvSpPr/>
          <p:nvPr/>
        </p:nvSpPr>
        <p:spPr>
          <a:xfrm>
            <a:off x="2160997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4" name="Rettangolo 633">
            <a:extLst>
              <a:ext uri="{FF2B5EF4-FFF2-40B4-BE49-F238E27FC236}">
                <a16:creationId xmlns:a16="http://schemas.microsoft.com/office/drawing/2014/main" id="{FD1E7B7E-2AD2-480E-8AFA-D3B57BCDBD9D}"/>
              </a:ext>
            </a:extLst>
          </p:cNvPr>
          <p:cNvSpPr/>
          <p:nvPr/>
        </p:nvSpPr>
        <p:spPr>
          <a:xfrm>
            <a:off x="2232997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6" name="Rettangolo 635">
            <a:extLst>
              <a:ext uri="{FF2B5EF4-FFF2-40B4-BE49-F238E27FC236}">
                <a16:creationId xmlns:a16="http://schemas.microsoft.com/office/drawing/2014/main" id="{6F964D35-A023-4062-9CA2-35666615C884}"/>
              </a:ext>
            </a:extLst>
          </p:cNvPr>
          <p:cNvSpPr/>
          <p:nvPr/>
        </p:nvSpPr>
        <p:spPr>
          <a:xfrm>
            <a:off x="2304997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8" name="Rettangolo 637">
            <a:extLst>
              <a:ext uri="{FF2B5EF4-FFF2-40B4-BE49-F238E27FC236}">
                <a16:creationId xmlns:a16="http://schemas.microsoft.com/office/drawing/2014/main" id="{E99DFA52-E819-4C4B-9AD3-C0F85A6E3C12}"/>
              </a:ext>
            </a:extLst>
          </p:cNvPr>
          <p:cNvSpPr/>
          <p:nvPr/>
        </p:nvSpPr>
        <p:spPr>
          <a:xfrm>
            <a:off x="2376307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0" name="Rettangolo 639">
            <a:extLst>
              <a:ext uri="{FF2B5EF4-FFF2-40B4-BE49-F238E27FC236}">
                <a16:creationId xmlns:a16="http://schemas.microsoft.com/office/drawing/2014/main" id="{C62AC99B-578E-4170-8064-F769FE39DE87}"/>
              </a:ext>
            </a:extLst>
          </p:cNvPr>
          <p:cNvSpPr/>
          <p:nvPr/>
        </p:nvSpPr>
        <p:spPr>
          <a:xfrm>
            <a:off x="2448307" y="5733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2" name="Rettangolo 641">
            <a:extLst>
              <a:ext uri="{FF2B5EF4-FFF2-40B4-BE49-F238E27FC236}">
                <a16:creationId xmlns:a16="http://schemas.microsoft.com/office/drawing/2014/main" id="{DAB7F6A2-50A1-4436-80E4-0A0A92078E36}"/>
              </a:ext>
            </a:extLst>
          </p:cNvPr>
          <p:cNvSpPr/>
          <p:nvPr/>
        </p:nvSpPr>
        <p:spPr>
          <a:xfrm>
            <a:off x="1803319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4" name="Rettangolo 643">
            <a:extLst>
              <a:ext uri="{FF2B5EF4-FFF2-40B4-BE49-F238E27FC236}">
                <a16:creationId xmlns:a16="http://schemas.microsoft.com/office/drawing/2014/main" id="{69AFAFBE-49E9-472C-BFC7-66DBB9F214A1}"/>
              </a:ext>
            </a:extLst>
          </p:cNvPr>
          <p:cNvSpPr/>
          <p:nvPr/>
        </p:nvSpPr>
        <p:spPr>
          <a:xfrm>
            <a:off x="1875319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6" name="Rettangolo 645">
            <a:extLst>
              <a:ext uri="{FF2B5EF4-FFF2-40B4-BE49-F238E27FC236}">
                <a16:creationId xmlns:a16="http://schemas.microsoft.com/office/drawing/2014/main" id="{BE43F87C-6F3F-4DCF-92D9-3EBFB1685E3B}"/>
              </a:ext>
            </a:extLst>
          </p:cNvPr>
          <p:cNvSpPr/>
          <p:nvPr/>
        </p:nvSpPr>
        <p:spPr>
          <a:xfrm>
            <a:off x="1947319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8" name="Rettangolo 647">
            <a:extLst>
              <a:ext uri="{FF2B5EF4-FFF2-40B4-BE49-F238E27FC236}">
                <a16:creationId xmlns:a16="http://schemas.microsoft.com/office/drawing/2014/main" id="{B3B90A11-48C3-483F-8586-698F09EF355C}"/>
              </a:ext>
            </a:extLst>
          </p:cNvPr>
          <p:cNvSpPr/>
          <p:nvPr/>
        </p:nvSpPr>
        <p:spPr>
          <a:xfrm>
            <a:off x="2018629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0" name="Rettangolo 649">
            <a:extLst>
              <a:ext uri="{FF2B5EF4-FFF2-40B4-BE49-F238E27FC236}">
                <a16:creationId xmlns:a16="http://schemas.microsoft.com/office/drawing/2014/main" id="{1A009E4D-D2CF-4B86-95E5-C8057A50DD53}"/>
              </a:ext>
            </a:extLst>
          </p:cNvPr>
          <p:cNvSpPr/>
          <p:nvPr/>
        </p:nvSpPr>
        <p:spPr>
          <a:xfrm>
            <a:off x="2090629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2" name="Rettangolo 651">
            <a:extLst>
              <a:ext uri="{FF2B5EF4-FFF2-40B4-BE49-F238E27FC236}">
                <a16:creationId xmlns:a16="http://schemas.microsoft.com/office/drawing/2014/main" id="{2A82DB8E-7590-4761-9612-71481970E44E}"/>
              </a:ext>
            </a:extLst>
          </p:cNvPr>
          <p:cNvSpPr/>
          <p:nvPr/>
        </p:nvSpPr>
        <p:spPr>
          <a:xfrm>
            <a:off x="2160997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4" name="Rettangolo 653">
            <a:extLst>
              <a:ext uri="{FF2B5EF4-FFF2-40B4-BE49-F238E27FC236}">
                <a16:creationId xmlns:a16="http://schemas.microsoft.com/office/drawing/2014/main" id="{8367B78F-5A02-4646-B007-0A215286ED0E}"/>
              </a:ext>
            </a:extLst>
          </p:cNvPr>
          <p:cNvSpPr/>
          <p:nvPr/>
        </p:nvSpPr>
        <p:spPr>
          <a:xfrm>
            <a:off x="2232997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6" name="Rettangolo 655">
            <a:extLst>
              <a:ext uri="{FF2B5EF4-FFF2-40B4-BE49-F238E27FC236}">
                <a16:creationId xmlns:a16="http://schemas.microsoft.com/office/drawing/2014/main" id="{94CF3A39-EC62-4CD0-AC01-C476534FC85F}"/>
              </a:ext>
            </a:extLst>
          </p:cNvPr>
          <p:cNvSpPr/>
          <p:nvPr/>
        </p:nvSpPr>
        <p:spPr>
          <a:xfrm>
            <a:off x="2304997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8" name="Rettangolo 657">
            <a:extLst>
              <a:ext uri="{FF2B5EF4-FFF2-40B4-BE49-F238E27FC236}">
                <a16:creationId xmlns:a16="http://schemas.microsoft.com/office/drawing/2014/main" id="{C9924264-8977-4265-A745-C1A2E4469DD8}"/>
              </a:ext>
            </a:extLst>
          </p:cNvPr>
          <p:cNvSpPr/>
          <p:nvPr/>
        </p:nvSpPr>
        <p:spPr>
          <a:xfrm>
            <a:off x="2376307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0" name="Rettangolo 659">
            <a:extLst>
              <a:ext uri="{FF2B5EF4-FFF2-40B4-BE49-F238E27FC236}">
                <a16:creationId xmlns:a16="http://schemas.microsoft.com/office/drawing/2014/main" id="{B9EAC284-76B7-456B-B20F-21B3484EA79C}"/>
              </a:ext>
            </a:extLst>
          </p:cNvPr>
          <p:cNvSpPr/>
          <p:nvPr/>
        </p:nvSpPr>
        <p:spPr>
          <a:xfrm>
            <a:off x="2448307" y="5805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2" name="Rettangolo 661">
            <a:extLst>
              <a:ext uri="{FF2B5EF4-FFF2-40B4-BE49-F238E27FC236}">
                <a16:creationId xmlns:a16="http://schemas.microsoft.com/office/drawing/2014/main" id="{E7458B97-7CEA-470F-8BB0-8B3D7A7DFB5B}"/>
              </a:ext>
            </a:extLst>
          </p:cNvPr>
          <p:cNvSpPr/>
          <p:nvPr/>
        </p:nvSpPr>
        <p:spPr>
          <a:xfrm>
            <a:off x="1803319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4" name="Rettangolo 663">
            <a:extLst>
              <a:ext uri="{FF2B5EF4-FFF2-40B4-BE49-F238E27FC236}">
                <a16:creationId xmlns:a16="http://schemas.microsoft.com/office/drawing/2014/main" id="{A2C92F7E-37C8-4F27-822C-FAC3CB3D48D9}"/>
              </a:ext>
            </a:extLst>
          </p:cNvPr>
          <p:cNvSpPr/>
          <p:nvPr/>
        </p:nvSpPr>
        <p:spPr>
          <a:xfrm>
            <a:off x="1875319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6" name="Rettangolo 665">
            <a:extLst>
              <a:ext uri="{FF2B5EF4-FFF2-40B4-BE49-F238E27FC236}">
                <a16:creationId xmlns:a16="http://schemas.microsoft.com/office/drawing/2014/main" id="{5D891400-81FD-42C5-ACD3-156243E735C7}"/>
              </a:ext>
            </a:extLst>
          </p:cNvPr>
          <p:cNvSpPr/>
          <p:nvPr/>
        </p:nvSpPr>
        <p:spPr>
          <a:xfrm>
            <a:off x="1947319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8" name="Rettangolo 667">
            <a:extLst>
              <a:ext uri="{FF2B5EF4-FFF2-40B4-BE49-F238E27FC236}">
                <a16:creationId xmlns:a16="http://schemas.microsoft.com/office/drawing/2014/main" id="{4DC5594F-B9D3-4358-B486-BA53A4752939}"/>
              </a:ext>
            </a:extLst>
          </p:cNvPr>
          <p:cNvSpPr/>
          <p:nvPr/>
        </p:nvSpPr>
        <p:spPr>
          <a:xfrm>
            <a:off x="2018629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0" name="Rettangolo 669">
            <a:extLst>
              <a:ext uri="{FF2B5EF4-FFF2-40B4-BE49-F238E27FC236}">
                <a16:creationId xmlns:a16="http://schemas.microsoft.com/office/drawing/2014/main" id="{331BFF5F-6B81-410A-9DA5-C77003A7D8BE}"/>
              </a:ext>
            </a:extLst>
          </p:cNvPr>
          <p:cNvSpPr/>
          <p:nvPr/>
        </p:nvSpPr>
        <p:spPr>
          <a:xfrm>
            <a:off x="2090629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2" name="Rettangolo 671">
            <a:extLst>
              <a:ext uri="{FF2B5EF4-FFF2-40B4-BE49-F238E27FC236}">
                <a16:creationId xmlns:a16="http://schemas.microsoft.com/office/drawing/2014/main" id="{0385B99B-DB44-433D-9125-507B765B01A7}"/>
              </a:ext>
            </a:extLst>
          </p:cNvPr>
          <p:cNvSpPr/>
          <p:nvPr/>
        </p:nvSpPr>
        <p:spPr>
          <a:xfrm>
            <a:off x="2160997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4" name="Rettangolo 673">
            <a:extLst>
              <a:ext uri="{FF2B5EF4-FFF2-40B4-BE49-F238E27FC236}">
                <a16:creationId xmlns:a16="http://schemas.microsoft.com/office/drawing/2014/main" id="{B1991FDC-822E-4FCB-8D62-DBAC9604A6FA}"/>
              </a:ext>
            </a:extLst>
          </p:cNvPr>
          <p:cNvSpPr/>
          <p:nvPr/>
        </p:nvSpPr>
        <p:spPr>
          <a:xfrm>
            <a:off x="2232997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6" name="Rettangolo 675">
            <a:extLst>
              <a:ext uri="{FF2B5EF4-FFF2-40B4-BE49-F238E27FC236}">
                <a16:creationId xmlns:a16="http://schemas.microsoft.com/office/drawing/2014/main" id="{E450040A-EB75-47C2-86E6-F70F35E51A12}"/>
              </a:ext>
            </a:extLst>
          </p:cNvPr>
          <p:cNvSpPr/>
          <p:nvPr/>
        </p:nvSpPr>
        <p:spPr>
          <a:xfrm>
            <a:off x="2304997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8" name="Rettangolo 677">
            <a:extLst>
              <a:ext uri="{FF2B5EF4-FFF2-40B4-BE49-F238E27FC236}">
                <a16:creationId xmlns:a16="http://schemas.microsoft.com/office/drawing/2014/main" id="{DA99C56C-1223-4DB5-A20F-4708C070FBBC}"/>
              </a:ext>
            </a:extLst>
          </p:cNvPr>
          <p:cNvSpPr/>
          <p:nvPr/>
        </p:nvSpPr>
        <p:spPr>
          <a:xfrm>
            <a:off x="2376307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0" name="Rettangolo 679">
            <a:extLst>
              <a:ext uri="{FF2B5EF4-FFF2-40B4-BE49-F238E27FC236}">
                <a16:creationId xmlns:a16="http://schemas.microsoft.com/office/drawing/2014/main" id="{E8946101-D794-44EA-BCE2-5B9E3473972D}"/>
              </a:ext>
            </a:extLst>
          </p:cNvPr>
          <p:cNvSpPr/>
          <p:nvPr/>
        </p:nvSpPr>
        <p:spPr>
          <a:xfrm>
            <a:off x="2448307" y="5877897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2" name="Rettangolo 681">
            <a:extLst>
              <a:ext uri="{FF2B5EF4-FFF2-40B4-BE49-F238E27FC236}">
                <a16:creationId xmlns:a16="http://schemas.microsoft.com/office/drawing/2014/main" id="{BFC93011-9B82-43A1-B63E-4139E9CB8E44}"/>
              </a:ext>
            </a:extLst>
          </p:cNvPr>
          <p:cNvSpPr/>
          <p:nvPr/>
        </p:nvSpPr>
        <p:spPr>
          <a:xfrm>
            <a:off x="1803319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4" name="Rettangolo 683">
            <a:extLst>
              <a:ext uri="{FF2B5EF4-FFF2-40B4-BE49-F238E27FC236}">
                <a16:creationId xmlns:a16="http://schemas.microsoft.com/office/drawing/2014/main" id="{38923834-67B1-4E42-9B2C-3D7DF4CE0925}"/>
              </a:ext>
            </a:extLst>
          </p:cNvPr>
          <p:cNvSpPr/>
          <p:nvPr/>
        </p:nvSpPr>
        <p:spPr>
          <a:xfrm>
            <a:off x="1875319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6" name="Rettangolo 685">
            <a:extLst>
              <a:ext uri="{FF2B5EF4-FFF2-40B4-BE49-F238E27FC236}">
                <a16:creationId xmlns:a16="http://schemas.microsoft.com/office/drawing/2014/main" id="{DD8591D1-D7F2-43B2-B54D-C0791C94088B}"/>
              </a:ext>
            </a:extLst>
          </p:cNvPr>
          <p:cNvSpPr/>
          <p:nvPr/>
        </p:nvSpPr>
        <p:spPr>
          <a:xfrm>
            <a:off x="1947319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8" name="Rettangolo 687">
            <a:extLst>
              <a:ext uri="{FF2B5EF4-FFF2-40B4-BE49-F238E27FC236}">
                <a16:creationId xmlns:a16="http://schemas.microsoft.com/office/drawing/2014/main" id="{7BF7D3E6-6D2F-45E9-89FC-D6EAE4210408}"/>
              </a:ext>
            </a:extLst>
          </p:cNvPr>
          <p:cNvSpPr/>
          <p:nvPr/>
        </p:nvSpPr>
        <p:spPr>
          <a:xfrm>
            <a:off x="2018629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0" name="Rettangolo 689">
            <a:extLst>
              <a:ext uri="{FF2B5EF4-FFF2-40B4-BE49-F238E27FC236}">
                <a16:creationId xmlns:a16="http://schemas.microsoft.com/office/drawing/2014/main" id="{A4A66BBE-A373-478B-B368-5399751D6292}"/>
              </a:ext>
            </a:extLst>
          </p:cNvPr>
          <p:cNvSpPr/>
          <p:nvPr/>
        </p:nvSpPr>
        <p:spPr>
          <a:xfrm>
            <a:off x="2090629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2" name="Rettangolo 691">
            <a:extLst>
              <a:ext uri="{FF2B5EF4-FFF2-40B4-BE49-F238E27FC236}">
                <a16:creationId xmlns:a16="http://schemas.microsoft.com/office/drawing/2014/main" id="{196533E9-E3DE-4917-ABA6-FFD8B28D94AE}"/>
              </a:ext>
            </a:extLst>
          </p:cNvPr>
          <p:cNvSpPr/>
          <p:nvPr/>
        </p:nvSpPr>
        <p:spPr>
          <a:xfrm>
            <a:off x="2160997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4" name="Rettangolo 693">
            <a:extLst>
              <a:ext uri="{FF2B5EF4-FFF2-40B4-BE49-F238E27FC236}">
                <a16:creationId xmlns:a16="http://schemas.microsoft.com/office/drawing/2014/main" id="{EC54F92D-3043-4843-8356-B02BF2D1F618}"/>
              </a:ext>
            </a:extLst>
          </p:cNvPr>
          <p:cNvSpPr/>
          <p:nvPr/>
        </p:nvSpPr>
        <p:spPr>
          <a:xfrm>
            <a:off x="2232997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6" name="Rettangolo 695">
            <a:extLst>
              <a:ext uri="{FF2B5EF4-FFF2-40B4-BE49-F238E27FC236}">
                <a16:creationId xmlns:a16="http://schemas.microsoft.com/office/drawing/2014/main" id="{A41DD4F1-7635-4447-B096-F055783DC8CC}"/>
              </a:ext>
            </a:extLst>
          </p:cNvPr>
          <p:cNvSpPr/>
          <p:nvPr/>
        </p:nvSpPr>
        <p:spPr>
          <a:xfrm>
            <a:off x="2304997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8" name="Rettangolo 697">
            <a:extLst>
              <a:ext uri="{FF2B5EF4-FFF2-40B4-BE49-F238E27FC236}">
                <a16:creationId xmlns:a16="http://schemas.microsoft.com/office/drawing/2014/main" id="{494E0D54-405D-444A-9A7B-6B42170FA0A0}"/>
              </a:ext>
            </a:extLst>
          </p:cNvPr>
          <p:cNvSpPr/>
          <p:nvPr/>
        </p:nvSpPr>
        <p:spPr>
          <a:xfrm>
            <a:off x="2376307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0" name="Rettangolo 699">
            <a:extLst>
              <a:ext uri="{FF2B5EF4-FFF2-40B4-BE49-F238E27FC236}">
                <a16:creationId xmlns:a16="http://schemas.microsoft.com/office/drawing/2014/main" id="{0CE6D207-F59D-47F4-AD0E-EFD8FC453A17}"/>
              </a:ext>
            </a:extLst>
          </p:cNvPr>
          <p:cNvSpPr/>
          <p:nvPr/>
        </p:nvSpPr>
        <p:spPr>
          <a:xfrm>
            <a:off x="2448307" y="5949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2" name="Rettangolo 701">
            <a:extLst>
              <a:ext uri="{FF2B5EF4-FFF2-40B4-BE49-F238E27FC236}">
                <a16:creationId xmlns:a16="http://schemas.microsoft.com/office/drawing/2014/main" id="{398B8AD2-5134-45F7-B575-B8DFAD2D1228}"/>
              </a:ext>
            </a:extLst>
          </p:cNvPr>
          <p:cNvSpPr/>
          <p:nvPr/>
        </p:nvSpPr>
        <p:spPr>
          <a:xfrm>
            <a:off x="1803319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4" name="Rettangolo 703">
            <a:extLst>
              <a:ext uri="{FF2B5EF4-FFF2-40B4-BE49-F238E27FC236}">
                <a16:creationId xmlns:a16="http://schemas.microsoft.com/office/drawing/2014/main" id="{25EA5520-E131-41E5-9DB6-881B4C1E2A6C}"/>
              </a:ext>
            </a:extLst>
          </p:cNvPr>
          <p:cNvSpPr/>
          <p:nvPr/>
        </p:nvSpPr>
        <p:spPr>
          <a:xfrm>
            <a:off x="1875319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6" name="Rettangolo 705">
            <a:extLst>
              <a:ext uri="{FF2B5EF4-FFF2-40B4-BE49-F238E27FC236}">
                <a16:creationId xmlns:a16="http://schemas.microsoft.com/office/drawing/2014/main" id="{A0767C25-6944-481C-BE25-9F186E2502A0}"/>
              </a:ext>
            </a:extLst>
          </p:cNvPr>
          <p:cNvSpPr/>
          <p:nvPr/>
        </p:nvSpPr>
        <p:spPr>
          <a:xfrm>
            <a:off x="1947319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8" name="Rettangolo 707">
            <a:extLst>
              <a:ext uri="{FF2B5EF4-FFF2-40B4-BE49-F238E27FC236}">
                <a16:creationId xmlns:a16="http://schemas.microsoft.com/office/drawing/2014/main" id="{A819BB56-0768-450D-8D90-FBA73796FEA6}"/>
              </a:ext>
            </a:extLst>
          </p:cNvPr>
          <p:cNvSpPr/>
          <p:nvPr/>
        </p:nvSpPr>
        <p:spPr>
          <a:xfrm>
            <a:off x="2018629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0" name="Rettangolo 709">
            <a:extLst>
              <a:ext uri="{FF2B5EF4-FFF2-40B4-BE49-F238E27FC236}">
                <a16:creationId xmlns:a16="http://schemas.microsoft.com/office/drawing/2014/main" id="{9BD9839E-EA3E-4CCC-B96B-88156B8B7817}"/>
              </a:ext>
            </a:extLst>
          </p:cNvPr>
          <p:cNvSpPr/>
          <p:nvPr/>
        </p:nvSpPr>
        <p:spPr>
          <a:xfrm>
            <a:off x="2090629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2" name="Rettangolo 711">
            <a:extLst>
              <a:ext uri="{FF2B5EF4-FFF2-40B4-BE49-F238E27FC236}">
                <a16:creationId xmlns:a16="http://schemas.microsoft.com/office/drawing/2014/main" id="{2F9EDEC5-0FB5-426D-A389-F1E2D473357F}"/>
              </a:ext>
            </a:extLst>
          </p:cNvPr>
          <p:cNvSpPr/>
          <p:nvPr/>
        </p:nvSpPr>
        <p:spPr>
          <a:xfrm>
            <a:off x="2160997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4" name="Rettangolo 713">
            <a:extLst>
              <a:ext uri="{FF2B5EF4-FFF2-40B4-BE49-F238E27FC236}">
                <a16:creationId xmlns:a16="http://schemas.microsoft.com/office/drawing/2014/main" id="{D9EEA5E6-F860-4EDD-B744-11DF85B8FF5D}"/>
              </a:ext>
            </a:extLst>
          </p:cNvPr>
          <p:cNvSpPr/>
          <p:nvPr/>
        </p:nvSpPr>
        <p:spPr>
          <a:xfrm>
            <a:off x="2232997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6" name="Rettangolo 715">
            <a:extLst>
              <a:ext uri="{FF2B5EF4-FFF2-40B4-BE49-F238E27FC236}">
                <a16:creationId xmlns:a16="http://schemas.microsoft.com/office/drawing/2014/main" id="{F7224C90-8457-4A17-BBDF-93F6E08C8BCC}"/>
              </a:ext>
            </a:extLst>
          </p:cNvPr>
          <p:cNvSpPr/>
          <p:nvPr/>
        </p:nvSpPr>
        <p:spPr>
          <a:xfrm>
            <a:off x="2304997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8" name="Rettangolo 717">
            <a:extLst>
              <a:ext uri="{FF2B5EF4-FFF2-40B4-BE49-F238E27FC236}">
                <a16:creationId xmlns:a16="http://schemas.microsoft.com/office/drawing/2014/main" id="{1AF3A431-6C16-41C5-9833-8342D7EBB6A6}"/>
              </a:ext>
            </a:extLst>
          </p:cNvPr>
          <p:cNvSpPr/>
          <p:nvPr/>
        </p:nvSpPr>
        <p:spPr>
          <a:xfrm>
            <a:off x="2376307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0" name="Rettangolo 719">
            <a:extLst>
              <a:ext uri="{FF2B5EF4-FFF2-40B4-BE49-F238E27FC236}">
                <a16:creationId xmlns:a16="http://schemas.microsoft.com/office/drawing/2014/main" id="{24885171-5845-494F-A0AE-37FD016CD66C}"/>
              </a:ext>
            </a:extLst>
          </p:cNvPr>
          <p:cNvSpPr/>
          <p:nvPr/>
        </p:nvSpPr>
        <p:spPr>
          <a:xfrm>
            <a:off x="2448307" y="6021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2" name="Rettangolo 721">
            <a:extLst>
              <a:ext uri="{FF2B5EF4-FFF2-40B4-BE49-F238E27FC236}">
                <a16:creationId xmlns:a16="http://schemas.microsoft.com/office/drawing/2014/main" id="{D2B331B6-FA85-40FF-9E96-5D9E5DF9C08F}"/>
              </a:ext>
            </a:extLst>
          </p:cNvPr>
          <p:cNvSpPr/>
          <p:nvPr/>
        </p:nvSpPr>
        <p:spPr>
          <a:xfrm>
            <a:off x="1803319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4" name="Rettangolo 723">
            <a:extLst>
              <a:ext uri="{FF2B5EF4-FFF2-40B4-BE49-F238E27FC236}">
                <a16:creationId xmlns:a16="http://schemas.microsoft.com/office/drawing/2014/main" id="{445D8083-0E2B-468A-B1A5-803ED321072B}"/>
              </a:ext>
            </a:extLst>
          </p:cNvPr>
          <p:cNvSpPr/>
          <p:nvPr/>
        </p:nvSpPr>
        <p:spPr>
          <a:xfrm>
            <a:off x="1875319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6" name="Rettangolo 725">
            <a:extLst>
              <a:ext uri="{FF2B5EF4-FFF2-40B4-BE49-F238E27FC236}">
                <a16:creationId xmlns:a16="http://schemas.microsoft.com/office/drawing/2014/main" id="{535C44A0-A4FB-42FF-B146-E7CAE9DE247B}"/>
              </a:ext>
            </a:extLst>
          </p:cNvPr>
          <p:cNvSpPr/>
          <p:nvPr/>
        </p:nvSpPr>
        <p:spPr>
          <a:xfrm>
            <a:off x="1947319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8" name="Rettangolo 727">
            <a:extLst>
              <a:ext uri="{FF2B5EF4-FFF2-40B4-BE49-F238E27FC236}">
                <a16:creationId xmlns:a16="http://schemas.microsoft.com/office/drawing/2014/main" id="{772E8207-3B28-4450-A83C-B238C047F144}"/>
              </a:ext>
            </a:extLst>
          </p:cNvPr>
          <p:cNvSpPr/>
          <p:nvPr/>
        </p:nvSpPr>
        <p:spPr>
          <a:xfrm>
            <a:off x="2018629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0" name="Rettangolo 729">
            <a:extLst>
              <a:ext uri="{FF2B5EF4-FFF2-40B4-BE49-F238E27FC236}">
                <a16:creationId xmlns:a16="http://schemas.microsoft.com/office/drawing/2014/main" id="{522381F0-B7AB-4E2A-BEDD-245AE1E0F2BC}"/>
              </a:ext>
            </a:extLst>
          </p:cNvPr>
          <p:cNvSpPr/>
          <p:nvPr/>
        </p:nvSpPr>
        <p:spPr>
          <a:xfrm>
            <a:off x="2090629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2" name="Rettangolo 731">
            <a:extLst>
              <a:ext uri="{FF2B5EF4-FFF2-40B4-BE49-F238E27FC236}">
                <a16:creationId xmlns:a16="http://schemas.microsoft.com/office/drawing/2014/main" id="{A95A33B1-0231-46C8-9B1A-3857593D211C}"/>
              </a:ext>
            </a:extLst>
          </p:cNvPr>
          <p:cNvSpPr/>
          <p:nvPr/>
        </p:nvSpPr>
        <p:spPr>
          <a:xfrm>
            <a:off x="2160997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4" name="Rettangolo 733">
            <a:extLst>
              <a:ext uri="{FF2B5EF4-FFF2-40B4-BE49-F238E27FC236}">
                <a16:creationId xmlns:a16="http://schemas.microsoft.com/office/drawing/2014/main" id="{33968DD1-2B45-4444-A517-4F8113552505}"/>
              </a:ext>
            </a:extLst>
          </p:cNvPr>
          <p:cNvSpPr/>
          <p:nvPr/>
        </p:nvSpPr>
        <p:spPr>
          <a:xfrm>
            <a:off x="2232997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6" name="Rettangolo 735">
            <a:extLst>
              <a:ext uri="{FF2B5EF4-FFF2-40B4-BE49-F238E27FC236}">
                <a16:creationId xmlns:a16="http://schemas.microsoft.com/office/drawing/2014/main" id="{0401543B-412A-4D9D-8D9A-086D386F7B4D}"/>
              </a:ext>
            </a:extLst>
          </p:cNvPr>
          <p:cNvSpPr/>
          <p:nvPr/>
        </p:nvSpPr>
        <p:spPr>
          <a:xfrm>
            <a:off x="2304997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8" name="Rettangolo 737">
            <a:extLst>
              <a:ext uri="{FF2B5EF4-FFF2-40B4-BE49-F238E27FC236}">
                <a16:creationId xmlns:a16="http://schemas.microsoft.com/office/drawing/2014/main" id="{1AB01B26-8BC3-4EDA-A2F4-9CD5A218B8F3}"/>
              </a:ext>
            </a:extLst>
          </p:cNvPr>
          <p:cNvSpPr/>
          <p:nvPr/>
        </p:nvSpPr>
        <p:spPr>
          <a:xfrm>
            <a:off x="2376307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0" name="Rettangolo 739">
            <a:extLst>
              <a:ext uri="{FF2B5EF4-FFF2-40B4-BE49-F238E27FC236}">
                <a16:creationId xmlns:a16="http://schemas.microsoft.com/office/drawing/2014/main" id="{D0831AB0-23EB-404F-A7D0-3DAD146922A6}"/>
              </a:ext>
            </a:extLst>
          </p:cNvPr>
          <p:cNvSpPr/>
          <p:nvPr/>
        </p:nvSpPr>
        <p:spPr>
          <a:xfrm>
            <a:off x="2448307" y="6093832"/>
            <a:ext cx="72000" cy="72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2" name="Rettangolo 741">
            <a:extLst>
              <a:ext uri="{FF2B5EF4-FFF2-40B4-BE49-F238E27FC236}">
                <a16:creationId xmlns:a16="http://schemas.microsoft.com/office/drawing/2014/main" id="{CF7189F7-7EB5-466A-AB3B-538BC2459D13}"/>
              </a:ext>
            </a:extLst>
          </p:cNvPr>
          <p:cNvSpPr/>
          <p:nvPr/>
        </p:nvSpPr>
        <p:spPr>
          <a:xfrm>
            <a:off x="1803319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4" name="Rettangolo 743">
            <a:extLst>
              <a:ext uri="{FF2B5EF4-FFF2-40B4-BE49-F238E27FC236}">
                <a16:creationId xmlns:a16="http://schemas.microsoft.com/office/drawing/2014/main" id="{3567112F-E21C-45C5-846C-A3FE710D6313}"/>
              </a:ext>
            </a:extLst>
          </p:cNvPr>
          <p:cNvSpPr/>
          <p:nvPr/>
        </p:nvSpPr>
        <p:spPr>
          <a:xfrm>
            <a:off x="1875319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6" name="Rettangolo 745">
            <a:extLst>
              <a:ext uri="{FF2B5EF4-FFF2-40B4-BE49-F238E27FC236}">
                <a16:creationId xmlns:a16="http://schemas.microsoft.com/office/drawing/2014/main" id="{62A6F617-A34B-45C9-98DF-1D318077490B}"/>
              </a:ext>
            </a:extLst>
          </p:cNvPr>
          <p:cNvSpPr/>
          <p:nvPr/>
        </p:nvSpPr>
        <p:spPr>
          <a:xfrm>
            <a:off x="1947319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8" name="Rettangolo 747">
            <a:extLst>
              <a:ext uri="{FF2B5EF4-FFF2-40B4-BE49-F238E27FC236}">
                <a16:creationId xmlns:a16="http://schemas.microsoft.com/office/drawing/2014/main" id="{12D03365-4E9B-4A8D-B244-909D6364A9BB}"/>
              </a:ext>
            </a:extLst>
          </p:cNvPr>
          <p:cNvSpPr/>
          <p:nvPr/>
        </p:nvSpPr>
        <p:spPr>
          <a:xfrm>
            <a:off x="2018629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0" name="Rettangolo 749">
            <a:extLst>
              <a:ext uri="{FF2B5EF4-FFF2-40B4-BE49-F238E27FC236}">
                <a16:creationId xmlns:a16="http://schemas.microsoft.com/office/drawing/2014/main" id="{FCAC6137-4262-46EE-A1F7-4B5CD82DBA16}"/>
              </a:ext>
            </a:extLst>
          </p:cNvPr>
          <p:cNvSpPr/>
          <p:nvPr/>
        </p:nvSpPr>
        <p:spPr>
          <a:xfrm>
            <a:off x="2090629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2" name="Rettangolo 751">
            <a:extLst>
              <a:ext uri="{FF2B5EF4-FFF2-40B4-BE49-F238E27FC236}">
                <a16:creationId xmlns:a16="http://schemas.microsoft.com/office/drawing/2014/main" id="{607DAB01-19E1-4EA0-9E17-8EC5A65DEF65}"/>
              </a:ext>
            </a:extLst>
          </p:cNvPr>
          <p:cNvSpPr/>
          <p:nvPr/>
        </p:nvSpPr>
        <p:spPr>
          <a:xfrm>
            <a:off x="2160997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4" name="Rettangolo 753">
            <a:extLst>
              <a:ext uri="{FF2B5EF4-FFF2-40B4-BE49-F238E27FC236}">
                <a16:creationId xmlns:a16="http://schemas.microsoft.com/office/drawing/2014/main" id="{9DC8CE65-EC82-4F3A-BAA8-372732B58BCD}"/>
              </a:ext>
            </a:extLst>
          </p:cNvPr>
          <p:cNvSpPr/>
          <p:nvPr/>
        </p:nvSpPr>
        <p:spPr>
          <a:xfrm>
            <a:off x="2232997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6" name="Rettangolo 755">
            <a:extLst>
              <a:ext uri="{FF2B5EF4-FFF2-40B4-BE49-F238E27FC236}">
                <a16:creationId xmlns:a16="http://schemas.microsoft.com/office/drawing/2014/main" id="{E112CF19-B987-458D-BE89-F9132BDB7B74}"/>
              </a:ext>
            </a:extLst>
          </p:cNvPr>
          <p:cNvSpPr/>
          <p:nvPr/>
        </p:nvSpPr>
        <p:spPr>
          <a:xfrm>
            <a:off x="2304997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8" name="Rettangolo 757">
            <a:extLst>
              <a:ext uri="{FF2B5EF4-FFF2-40B4-BE49-F238E27FC236}">
                <a16:creationId xmlns:a16="http://schemas.microsoft.com/office/drawing/2014/main" id="{4713DD3F-412B-4611-B081-9FB73398B96A}"/>
              </a:ext>
            </a:extLst>
          </p:cNvPr>
          <p:cNvSpPr/>
          <p:nvPr/>
        </p:nvSpPr>
        <p:spPr>
          <a:xfrm>
            <a:off x="2376307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0" name="Rettangolo 759">
            <a:extLst>
              <a:ext uri="{FF2B5EF4-FFF2-40B4-BE49-F238E27FC236}">
                <a16:creationId xmlns:a16="http://schemas.microsoft.com/office/drawing/2014/main" id="{ADB58FFB-7E5D-4439-BF69-8E02EC13214B}"/>
              </a:ext>
            </a:extLst>
          </p:cNvPr>
          <p:cNvSpPr/>
          <p:nvPr/>
        </p:nvSpPr>
        <p:spPr>
          <a:xfrm>
            <a:off x="2448307" y="6166670"/>
            <a:ext cx="72000" cy="7200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2" name="Rettangolo 761">
            <a:extLst>
              <a:ext uri="{FF2B5EF4-FFF2-40B4-BE49-F238E27FC236}">
                <a16:creationId xmlns:a16="http://schemas.microsoft.com/office/drawing/2014/main" id="{5E9C5721-F087-4D1A-A27C-1F317B48CC36}"/>
              </a:ext>
            </a:extLst>
          </p:cNvPr>
          <p:cNvSpPr/>
          <p:nvPr/>
        </p:nvSpPr>
        <p:spPr>
          <a:xfrm>
            <a:off x="6420613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4" name="Rettangolo 763">
            <a:extLst>
              <a:ext uri="{FF2B5EF4-FFF2-40B4-BE49-F238E27FC236}">
                <a16:creationId xmlns:a16="http://schemas.microsoft.com/office/drawing/2014/main" id="{8C5301CB-9DDD-45A8-B4E2-B6C6D8B348FC}"/>
              </a:ext>
            </a:extLst>
          </p:cNvPr>
          <p:cNvSpPr/>
          <p:nvPr/>
        </p:nvSpPr>
        <p:spPr>
          <a:xfrm>
            <a:off x="6492613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6" name="Rettangolo 765">
            <a:extLst>
              <a:ext uri="{FF2B5EF4-FFF2-40B4-BE49-F238E27FC236}">
                <a16:creationId xmlns:a16="http://schemas.microsoft.com/office/drawing/2014/main" id="{01A0FB87-B4B2-4D16-9FAE-C4B9A0ECF9D3}"/>
              </a:ext>
            </a:extLst>
          </p:cNvPr>
          <p:cNvSpPr/>
          <p:nvPr/>
        </p:nvSpPr>
        <p:spPr>
          <a:xfrm>
            <a:off x="6564613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8" name="Rettangolo 767">
            <a:extLst>
              <a:ext uri="{FF2B5EF4-FFF2-40B4-BE49-F238E27FC236}">
                <a16:creationId xmlns:a16="http://schemas.microsoft.com/office/drawing/2014/main" id="{7B9A9A3D-E987-404D-A839-2F36CE7964A2}"/>
              </a:ext>
            </a:extLst>
          </p:cNvPr>
          <p:cNvSpPr/>
          <p:nvPr/>
        </p:nvSpPr>
        <p:spPr>
          <a:xfrm>
            <a:off x="6635923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0" name="Rettangolo 769">
            <a:extLst>
              <a:ext uri="{FF2B5EF4-FFF2-40B4-BE49-F238E27FC236}">
                <a16:creationId xmlns:a16="http://schemas.microsoft.com/office/drawing/2014/main" id="{ADF97EE9-92CA-41C5-B6C5-300B93154B7E}"/>
              </a:ext>
            </a:extLst>
          </p:cNvPr>
          <p:cNvSpPr/>
          <p:nvPr/>
        </p:nvSpPr>
        <p:spPr>
          <a:xfrm>
            <a:off x="6707923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2" name="Rettangolo 771">
            <a:extLst>
              <a:ext uri="{FF2B5EF4-FFF2-40B4-BE49-F238E27FC236}">
                <a16:creationId xmlns:a16="http://schemas.microsoft.com/office/drawing/2014/main" id="{483FAE95-E4BF-4806-AD19-9772BE66FF43}"/>
              </a:ext>
            </a:extLst>
          </p:cNvPr>
          <p:cNvSpPr/>
          <p:nvPr/>
        </p:nvSpPr>
        <p:spPr>
          <a:xfrm>
            <a:off x="6778291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4" name="Rettangolo 773">
            <a:extLst>
              <a:ext uri="{FF2B5EF4-FFF2-40B4-BE49-F238E27FC236}">
                <a16:creationId xmlns:a16="http://schemas.microsoft.com/office/drawing/2014/main" id="{E474508C-0412-42E9-B0D8-9329B0143C29}"/>
              </a:ext>
            </a:extLst>
          </p:cNvPr>
          <p:cNvSpPr/>
          <p:nvPr/>
        </p:nvSpPr>
        <p:spPr>
          <a:xfrm>
            <a:off x="6850291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6" name="Rettangolo 775">
            <a:extLst>
              <a:ext uri="{FF2B5EF4-FFF2-40B4-BE49-F238E27FC236}">
                <a16:creationId xmlns:a16="http://schemas.microsoft.com/office/drawing/2014/main" id="{597F0F4E-234E-496F-82C2-6C2361762765}"/>
              </a:ext>
            </a:extLst>
          </p:cNvPr>
          <p:cNvSpPr/>
          <p:nvPr/>
        </p:nvSpPr>
        <p:spPr>
          <a:xfrm>
            <a:off x="6922291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8" name="Rettangolo 777">
            <a:extLst>
              <a:ext uri="{FF2B5EF4-FFF2-40B4-BE49-F238E27FC236}">
                <a16:creationId xmlns:a16="http://schemas.microsoft.com/office/drawing/2014/main" id="{02C11F56-6A30-4CAB-8A54-837CF71D2666}"/>
              </a:ext>
            </a:extLst>
          </p:cNvPr>
          <p:cNvSpPr/>
          <p:nvPr/>
        </p:nvSpPr>
        <p:spPr>
          <a:xfrm>
            <a:off x="6993601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0" name="Rettangolo 779">
            <a:extLst>
              <a:ext uri="{FF2B5EF4-FFF2-40B4-BE49-F238E27FC236}">
                <a16:creationId xmlns:a16="http://schemas.microsoft.com/office/drawing/2014/main" id="{753AD10D-A660-4DC9-8689-40E058478313}"/>
              </a:ext>
            </a:extLst>
          </p:cNvPr>
          <p:cNvSpPr/>
          <p:nvPr/>
        </p:nvSpPr>
        <p:spPr>
          <a:xfrm>
            <a:off x="7065601" y="5515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2" name="Rettangolo 781">
            <a:extLst>
              <a:ext uri="{FF2B5EF4-FFF2-40B4-BE49-F238E27FC236}">
                <a16:creationId xmlns:a16="http://schemas.microsoft.com/office/drawing/2014/main" id="{AC7057DF-81AF-4188-A093-EEA2E2F37B36}"/>
              </a:ext>
            </a:extLst>
          </p:cNvPr>
          <p:cNvSpPr/>
          <p:nvPr/>
        </p:nvSpPr>
        <p:spPr>
          <a:xfrm>
            <a:off x="6420613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" name="Rettangolo 783">
            <a:extLst>
              <a:ext uri="{FF2B5EF4-FFF2-40B4-BE49-F238E27FC236}">
                <a16:creationId xmlns:a16="http://schemas.microsoft.com/office/drawing/2014/main" id="{8A4A8627-8335-4F7E-836C-512B9C48034B}"/>
              </a:ext>
            </a:extLst>
          </p:cNvPr>
          <p:cNvSpPr/>
          <p:nvPr/>
        </p:nvSpPr>
        <p:spPr>
          <a:xfrm>
            <a:off x="6492613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6" name="Rettangolo 785">
            <a:extLst>
              <a:ext uri="{FF2B5EF4-FFF2-40B4-BE49-F238E27FC236}">
                <a16:creationId xmlns:a16="http://schemas.microsoft.com/office/drawing/2014/main" id="{A305290A-A085-4B14-BEB6-2F72CA14E4B5}"/>
              </a:ext>
            </a:extLst>
          </p:cNvPr>
          <p:cNvSpPr/>
          <p:nvPr/>
        </p:nvSpPr>
        <p:spPr>
          <a:xfrm>
            <a:off x="6564613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8" name="Rettangolo 787">
            <a:extLst>
              <a:ext uri="{FF2B5EF4-FFF2-40B4-BE49-F238E27FC236}">
                <a16:creationId xmlns:a16="http://schemas.microsoft.com/office/drawing/2014/main" id="{2D00CD09-6484-4D00-AE7F-6266203B9434}"/>
              </a:ext>
            </a:extLst>
          </p:cNvPr>
          <p:cNvSpPr/>
          <p:nvPr/>
        </p:nvSpPr>
        <p:spPr>
          <a:xfrm>
            <a:off x="6635923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0" name="Rettangolo 789">
            <a:extLst>
              <a:ext uri="{FF2B5EF4-FFF2-40B4-BE49-F238E27FC236}">
                <a16:creationId xmlns:a16="http://schemas.microsoft.com/office/drawing/2014/main" id="{4AD72A50-4E27-4F00-859E-6B28ABD8FBA0}"/>
              </a:ext>
            </a:extLst>
          </p:cNvPr>
          <p:cNvSpPr/>
          <p:nvPr/>
        </p:nvSpPr>
        <p:spPr>
          <a:xfrm>
            <a:off x="6707923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2" name="Rettangolo 791">
            <a:extLst>
              <a:ext uri="{FF2B5EF4-FFF2-40B4-BE49-F238E27FC236}">
                <a16:creationId xmlns:a16="http://schemas.microsoft.com/office/drawing/2014/main" id="{50424EA4-0DF6-4FA7-8C9E-373E8D3E310D}"/>
              </a:ext>
            </a:extLst>
          </p:cNvPr>
          <p:cNvSpPr/>
          <p:nvPr/>
        </p:nvSpPr>
        <p:spPr>
          <a:xfrm>
            <a:off x="6778291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A9A6A7A5-C94E-4746-B48B-42FF4A348BCC}"/>
              </a:ext>
            </a:extLst>
          </p:cNvPr>
          <p:cNvSpPr/>
          <p:nvPr/>
        </p:nvSpPr>
        <p:spPr>
          <a:xfrm>
            <a:off x="6850291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6" name="Rettangolo 795">
            <a:extLst>
              <a:ext uri="{FF2B5EF4-FFF2-40B4-BE49-F238E27FC236}">
                <a16:creationId xmlns:a16="http://schemas.microsoft.com/office/drawing/2014/main" id="{5F040CD8-78B0-4F46-87B8-8834663CAC4D}"/>
              </a:ext>
            </a:extLst>
          </p:cNvPr>
          <p:cNvSpPr/>
          <p:nvPr/>
        </p:nvSpPr>
        <p:spPr>
          <a:xfrm>
            <a:off x="6922291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8" name="Rettangolo 797">
            <a:extLst>
              <a:ext uri="{FF2B5EF4-FFF2-40B4-BE49-F238E27FC236}">
                <a16:creationId xmlns:a16="http://schemas.microsoft.com/office/drawing/2014/main" id="{E31863AF-2461-45F8-97A1-6DDD3A994E9D}"/>
              </a:ext>
            </a:extLst>
          </p:cNvPr>
          <p:cNvSpPr/>
          <p:nvPr/>
        </p:nvSpPr>
        <p:spPr>
          <a:xfrm>
            <a:off x="6993601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0" name="Rettangolo 799">
            <a:extLst>
              <a:ext uri="{FF2B5EF4-FFF2-40B4-BE49-F238E27FC236}">
                <a16:creationId xmlns:a16="http://schemas.microsoft.com/office/drawing/2014/main" id="{5EC1AC70-CE23-4DF9-A5B1-4EF937F8C6E2}"/>
              </a:ext>
            </a:extLst>
          </p:cNvPr>
          <p:cNvSpPr/>
          <p:nvPr/>
        </p:nvSpPr>
        <p:spPr>
          <a:xfrm>
            <a:off x="7065601" y="5587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2" name="Rettangolo 801">
            <a:extLst>
              <a:ext uri="{FF2B5EF4-FFF2-40B4-BE49-F238E27FC236}">
                <a16:creationId xmlns:a16="http://schemas.microsoft.com/office/drawing/2014/main" id="{831A6BD1-45AD-449C-A5D4-E9CE2CCB407B}"/>
              </a:ext>
            </a:extLst>
          </p:cNvPr>
          <p:cNvSpPr/>
          <p:nvPr/>
        </p:nvSpPr>
        <p:spPr>
          <a:xfrm>
            <a:off x="6420613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4" name="Rettangolo 803">
            <a:extLst>
              <a:ext uri="{FF2B5EF4-FFF2-40B4-BE49-F238E27FC236}">
                <a16:creationId xmlns:a16="http://schemas.microsoft.com/office/drawing/2014/main" id="{309219FD-2A8D-4150-A9DE-75FA15A94C13}"/>
              </a:ext>
            </a:extLst>
          </p:cNvPr>
          <p:cNvSpPr/>
          <p:nvPr/>
        </p:nvSpPr>
        <p:spPr>
          <a:xfrm>
            <a:off x="6492613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6" name="Rettangolo 805">
            <a:extLst>
              <a:ext uri="{FF2B5EF4-FFF2-40B4-BE49-F238E27FC236}">
                <a16:creationId xmlns:a16="http://schemas.microsoft.com/office/drawing/2014/main" id="{BBA049F1-7EB8-4761-830F-FD4DB51EAAEE}"/>
              </a:ext>
            </a:extLst>
          </p:cNvPr>
          <p:cNvSpPr/>
          <p:nvPr/>
        </p:nvSpPr>
        <p:spPr>
          <a:xfrm>
            <a:off x="6564613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8" name="Rettangolo 807">
            <a:extLst>
              <a:ext uri="{FF2B5EF4-FFF2-40B4-BE49-F238E27FC236}">
                <a16:creationId xmlns:a16="http://schemas.microsoft.com/office/drawing/2014/main" id="{C73D5903-FB88-40EA-8C7C-2CF8D3EAAE6F}"/>
              </a:ext>
            </a:extLst>
          </p:cNvPr>
          <p:cNvSpPr/>
          <p:nvPr/>
        </p:nvSpPr>
        <p:spPr>
          <a:xfrm>
            <a:off x="6635923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0" name="Rettangolo 809">
            <a:extLst>
              <a:ext uri="{FF2B5EF4-FFF2-40B4-BE49-F238E27FC236}">
                <a16:creationId xmlns:a16="http://schemas.microsoft.com/office/drawing/2014/main" id="{D7F1C4A0-D34F-4EBA-ACBE-005819AB5F50}"/>
              </a:ext>
            </a:extLst>
          </p:cNvPr>
          <p:cNvSpPr/>
          <p:nvPr/>
        </p:nvSpPr>
        <p:spPr>
          <a:xfrm>
            <a:off x="6707923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2" name="Rettangolo 811">
            <a:extLst>
              <a:ext uri="{FF2B5EF4-FFF2-40B4-BE49-F238E27FC236}">
                <a16:creationId xmlns:a16="http://schemas.microsoft.com/office/drawing/2014/main" id="{9B497052-2860-4F65-A447-E9F32E30A5F4}"/>
              </a:ext>
            </a:extLst>
          </p:cNvPr>
          <p:cNvSpPr/>
          <p:nvPr/>
        </p:nvSpPr>
        <p:spPr>
          <a:xfrm>
            <a:off x="6778291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4" name="Rettangolo 813">
            <a:extLst>
              <a:ext uri="{FF2B5EF4-FFF2-40B4-BE49-F238E27FC236}">
                <a16:creationId xmlns:a16="http://schemas.microsoft.com/office/drawing/2014/main" id="{782E25C5-40A1-4642-9199-1066E60E7C99}"/>
              </a:ext>
            </a:extLst>
          </p:cNvPr>
          <p:cNvSpPr/>
          <p:nvPr/>
        </p:nvSpPr>
        <p:spPr>
          <a:xfrm>
            <a:off x="6850291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6" name="Rettangolo 815">
            <a:extLst>
              <a:ext uri="{FF2B5EF4-FFF2-40B4-BE49-F238E27FC236}">
                <a16:creationId xmlns:a16="http://schemas.microsoft.com/office/drawing/2014/main" id="{1E0E9342-2D4C-4A3A-AD1F-6E6C35B04BF6}"/>
              </a:ext>
            </a:extLst>
          </p:cNvPr>
          <p:cNvSpPr/>
          <p:nvPr/>
        </p:nvSpPr>
        <p:spPr>
          <a:xfrm>
            <a:off x="6922291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8" name="Rettangolo 817">
            <a:extLst>
              <a:ext uri="{FF2B5EF4-FFF2-40B4-BE49-F238E27FC236}">
                <a16:creationId xmlns:a16="http://schemas.microsoft.com/office/drawing/2014/main" id="{4B8E37C3-1031-43AB-AAD3-5A28DF11A1F0}"/>
              </a:ext>
            </a:extLst>
          </p:cNvPr>
          <p:cNvSpPr/>
          <p:nvPr/>
        </p:nvSpPr>
        <p:spPr>
          <a:xfrm>
            <a:off x="6993601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0" name="Rettangolo 819">
            <a:extLst>
              <a:ext uri="{FF2B5EF4-FFF2-40B4-BE49-F238E27FC236}">
                <a16:creationId xmlns:a16="http://schemas.microsoft.com/office/drawing/2014/main" id="{57514734-D580-4A02-9844-6CD9D35C4F47}"/>
              </a:ext>
            </a:extLst>
          </p:cNvPr>
          <p:cNvSpPr/>
          <p:nvPr/>
        </p:nvSpPr>
        <p:spPr>
          <a:xfrm>
            <a:off x="7065601" y="5659701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2" name="Rettangolo 821">
            <a:extLst>
              <a:ext uri="{FF2B5EF4-FFF2-40B4-BE49-F238E27FC236}">
                <a16:creationId xmlns:a16="http://schemas.microsoft.com/office/drawing/2014/main" id="{3537846A-1D41-4EC8-9EED-E1D196ABF924}"/>
              </a:ext>
            </a:extLst>
          </p:cNvPr>
          <p:cNvSpPr/>
          <p:nvPr/>
        </p:nvSpPr>
        <p:spPr>
          <a:xfrm>
            <a:off x="6420613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4" name="Rettangolo 823">
            <a:extLst>
              <a:ext uri="{FF2B5EF4-FFF2-40B4-BE49-F238E27FC236}">
                <a16:creationId xmlns:a16="http://schemas.microsoft.com/office/drawing/2014/main" id="{7CDFA24F-E08E-45DD-958E-445B2311C64C}"/>
              </a:ext>
            </a:extLst>
          </p:cNvPr>
          <p:cNvSpPr/>
          <p:nvPr/>
        </p:nvSpPr>
        <p:spPr>
          <a:xfrm>
            <a:off x="6492613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6" name="Rettangolo 825">
            <a:extLst>
              <a:ext uri="{FF2B5EF4-FFF2-40B4-BE49-F238E27FC236}">
                <a16:creationId xmlns:a16="http://schemas.microsoft.com/office/drawing/2014/main" id="{4B29F06E-4677-4BFF-9C88-5430D0A55CCE}"/>
              </a:ext>
            </a:extLst>
          </p:cNvPr>
          <p:cNvSpPr/>
          <p:nvPr/>
        </p:nvSpPr>
        <p:spPr>
          <a:xfrm>
            <a:off x="6564613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8" name="Rettangolo 827">
            <a:extLst>
              <a:ext uri="{FF2B5EF4-FFF2-40B4-BE49-F238E27FC236}">
                <a16:creationId xmlns:a16="http://schemas.microsoft.com/office/drawing/2014/main" id="{EAC72D70-5650-4C90-B60F-9E594E13AF29}"/>
              </a:ext>
            </a:extLst>
          </p:cNvPr>
          <p:cNvSpPr/>
          <p:nvPr/>
        </p:nvSpPr>
        <p:spPr>
          <a:xfrm>
            <a:off x="6635923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0" name="Rettangolo 829">
            <a:extLst>
              <a:ext uri="{FF2B5EF4-FFF2-40B4-BE49-F238E27FC236}">
                <a16:creationId xmlns:a16="http://schemas.microsoft.com/office/drawing/2014/main" id="{DAF33E1E-01B9-4555-A498-DC6DEC00A2A3}"/>
              </a:ext>
            </a:extLst>
          </p:cNvPr>
          <p:cNvSpPr/>
          <p:nvPr/>
        </p:nvSpPr>
        <p:spPr>
          <a:xfrm>
            <a:off x="6707923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2" name="Rettangolo 831">
            <a:extLst>
              <a:ext uri="{FF2B5EF4-FFF2-40B4-BE49-F238E27FC236}">
                <a16:creationId xmlns:a16="http://schemas.microsoft.com/office/drawing/2014/main" id="{BD094EF8-208E-47AD-AD9D-9EC2586BBFBD}"/>
              </a:ext>
            </a:extLst>
          </p:cNvPr>
          <p:cNvSpPr/>
          <p:nvPr/>
        </p:nvSpPr>
        <p:spPr>
          <a:xfrm>
            <a:off x="6778291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4" name="Rettangolo 833">
            <a:extLst>
              <a:ext uri="{FF2B5EF4-FFF2-40B4-BE49-F238E27FC236}">
                <a16:creationId xmlns:a16="http://schemas.microsoft.com/office/drawing/2014/main" id="{9DF992BB-2A48-49AA-9A40-DF90A14DB91C}"/>
              </a:ext>
            </a:extLst>
          </p:cNvPr>
          <p:cNvSpPr/>
          <p:nvPr/>
        </p:nvSpPr>
        <p:spPr>
          <a:xfrm>
            <a:off x="6850291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6" name="Rettangolo 835">
            <a:extLst>
              <a:ext uri="{FF2B5EF4-FFF2-40B4-BE49-F238E27FC236}">
                <a16:creationId xmlns:a16="http://schemas.microsoft.com/office/drawing/2014/main" id="{24C774C6-3CC7-4144-B424-D4035F83EAF9}"/>
              </a:ext>
            </a:extLst>
          </p:cNvPr>
          <p:cNvSpPr/>
          <p:nvPr/>
        </p:nvSpPr>
        <p:spPr>
          <a:xfrm>
            <a:off x="6922291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8" name="Rettangolo 837">
            <a:extLst>
              <a:ext uri="{FF2B5EF4-FFF2-40B4-BE49-F238E27FC236}">
                <a16:creationId xmlns:a16="http://schemas.microsoft.com/office/drawing/2014/main" id="{018EEBDC-9658-469E-A03F-D881FE16A60D}"/>
              </a:ext>
            </a:extLst>
          </p:cNvPr>
          <p:cNvSpPr/>
          <p:nvPr/>
        </p:nvSpPr>
        <p:spPr>
          <a:xfrm>
            <a:off x="6993601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0" name="Rettangolo 839">
            <a:extLst>
              <a:ext uri="{FF2B5EF4-FFF2-40B4-BE49-F238E27FC236}">
                <a16:creationId xmlns:a16="http://schemas.microsoft.com/office/drawing/2014/main" id="{0694E2D3-4114-43EE-B0FF-7128232636D6}"/>
              </a:ext>
            </a:extLst>
          </p:cNvPr>
          <p:cNvSpPr/>
          <p:nvPr/>
        </p:nvSpPr>
        <p:spPr>
          <a:xfrm>
            <a:off x="7065601" y="5732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2" name="Rettangolo 841">
            <a:extLst>
              <a:ext uri="{FF2B5EF4-FFF2-40B4-BE49-F238E27FC236}">
                <a16:creationId xmlns:a16="http://schemas.microsoft.com/office/drawing/2014/main" id="{9B0EF2FA-035C-4346-AC26-B398E392132E}"/>
              </a:ext>
            </a:extLst>
          </p:cNvPr>
          <p:cNvSpPr/>
          <p:nvPr/>
        </p:nvSpPr>
        <p:spPr>
          <a:xfrm>
            <a:off x="6420613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4" name="Rettangolo 843">
            <a:extLst>
              <a:ext uri="{FF2B5EF4-FFF2-40B4-BE49-F238E27FC236}">
                <a16:creationId xmlns:a16="http://schemas.microsoft.com/office/drawing/2014/main" id="{2C37FA95-C363-4E5E-AF85-66B01660727B}"/>
              </a:ext>
            </a:extLst>
          </p:cNvPr>
          <p:cNvSpPr/>
          <p:nvPr/>
        </p:nvSpPr>
        <p:spPr>
          <a:xfrm>
            <a:off x="6492613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6" name="Rettangolo 845">
            <a:extLst>
              <a:ext uri="{FF2B5EF4-FFF2-40B4-BE49-F238E27FC236}">
                <a16:creationId xmlns:a16="http://schemas.microsoft.com/office/drawing/2014/main" id="{424FB345-25D6-478F-BA1D-F865C137D70A}"/>
              </a:ext>
            </a:extLst>
          </p:cNvPr>
          <p:cNvSpPr/>
          <p:nvPr/>
        </p:nvSpPr>
        <p:spPr>
          <a:xfrm>
            <a:off x="6564613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8" name="Rettangolo 847">
            <a:extLst>
              <a:ext uri="{FF2B5EF4-FFF2-40B4-BE49-F238E27FC236}">
                <a16:creationId xmlns:a16="http://schemas.microsoft.com/office/drawing/2014/main" id="{F2CFEAD6-FCCA-4815-92CC-A8731687A65C}"/>
              </a:ext>
            </a:extLst>
          </p:cNvPr>
          <p:cNvSpPr/>
          <p:nvPr/>
        </p:nvSpPr>
        <p:spPr>
          <a:xfrm>
            <a:off x="6635923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0" name="Rettangolo 849">
            <a:extLst>
              <a:ext uri="{FF2B5EF4-FFF2-40B4-BE49-F238E27FC236}">
                <a16:creationId xmlns:a16="http://schemas.microsoft.com/office/drawing/2014/main" id="{90E83037-1A08-41A8-AC66-AFDF72767D5F}"/>
              </a:ext>
            </a:extLst>
          </p:cNvPr>
          <p:cNvSpPr/>
          <p:nvPr/>
        </p:nvSpPr>
        <p:spPr>
          <a:xfrm>
            <a:off x="6707923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2" name="Rettangolo 851">
            <a:extLst>
              <a:ext uri="{FF2B5EF4-FFF2-40B4-BE49-F238E27FC236}">
                <a16:creationId xmlns:a16="http://schemas.microsoft.com/office/drawing/2014/main" id="{4F5F5A57-FDC8-40ED-9BA8-846752462B6E}"/>
              </a:ext>
            </a:extLst>
          </p:cNvPr>
          <p:cNvSpPr/>
          <p:nvPr/>
        </p:nvSpPr>
        <p:spPr>
          <a:xfrm>
            <a:off x="6778291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4" name="Rettangolo 853">
            <a:extLst>
              <a:ext uri="{FF2B5EF4-FFF2-40B4-BE49-F238E27FC236}">
                <a16:creationId xmlns:a16="http://schemas.microsoft.com/office/drawing/2014/main" id="{A96AB0D9-DD4B-4563-92A6-921600A5A629}"/>
              </a:ext>
            </a:extLst>
          </p:cNvPr>
          <p:cNvSpPr/>
          <p:nvPr/>
        </p:nvSpPr>
        <p:spPr>
          <a:xfrm>
            <a:off x="6850291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6" name="Rettangolo 855">
            <a:extLst>
              <a:ext uri="{FF2B5EF4-FFF2-40B4-BE49-F238E27FC236}">
                <a16:creationId xmlns:a16="http://schemas.microsoft.com/office/drawing/2014/main" id="{10ABEF51-8E42-4AEA-A2C4-C084F428AFA2}"/>
              </a:ext>
            </a:extLst>
          </p:cNvPr>
          <p:cNvSpPr/>
          <p:nvPr/>
        </p:nvSpPr>
        <p:spPr>
          <a:xfrm>
            <a:off x="6922291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8" name="Rettangolo 857">
            <a:extLst>
              <a:ext uri="{FF2B5EF4-FFF2-40B4-BE49-F238E27FC236}">
                <a16:creationId xmlns:a16="http://schemas.microsoft.com/office/drawing/2014/main" id="{2C9664C0-9851-46D6-8C7B-0C793221F258}"/>
              </a:ext>
            </a:extLst>
          </p:cNvPr>
          <p:cNvSpPr/>
          <p:nvPr/>
        </p:nvSpPr>
        <p:spPr>
          <a:xfrm>
            <a:off x="6993601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0" name="Rettangolo 859">
            <a:extLst>
              <a:ext uri="{FF2B5EF4-FFF2-40B4-BE49-F238E27FC236}">
                <a16:creationId xmlns:a16="http://schemas.microsoft.com/office/drawing/2014/main" id="{C9275E54-4302-42F3-A242-7D59D8CFCF85}"/>
              </a:ext>
            </a:extLst>
          </p:cNvPr>
          <p:cNvSpPr/>
          <p:nvPr/>
        </p:nvSpPr>
        <p:spPr>
          <a:xfrm>
            <a:off x="7065601" y="5804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2" name="Rettangolo 861">
            <a:extLst>
              <a:ext uri="{FF2B5EF4-FFF2-40B4-BE49-F238E27FC236}">
                <a16:creationId xmlns:a16="http://schemas.microsoft.com/office/drawing/2014/main" id="{891DCD5E-B5F3-4B7F-8E38-ECF287F8A17E}"/>
              </a:ext>
            </a:extLst>
          </p:cNvPr>
          <p:cNvSpPr/>
          <p:nvPr/>
        </p:nvSpPr>
        <p:spPr>
          <a:xfrm>
            <a:off x="6420613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4" name="Rettangolo 863">
            <a:extLst>
              <a:ext uri="{FF2B5EF4-FFF2-40B4-BE49-F238E27FC236}">
                <a16:creationId xmlns:a16="http://schemas.microsoft.com/office/drawing/2014/main" id="{B2F04A72-9CFB-4AC9-906A-20B3E7F74D9E}"/>
              </a:ext>
            </a:extLst>
          </p:cNvPr>
          <p:cNvSpPr/>
          <p:nvPr/>
        </p:nvSpPr>
        <p:spPr>
          <a:xfrm>
            <a:off x="6492613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6" name="Rettangolo 865">
            <a:extLst>
              <a:ext uri="{FF2B5EF4-FFF2-40B4-BE49-F238E27FC236}">
                <a16:creationId xmlns:a16="http://schemas.microsoft.com/office/drawing/2014/main" id="{4E958B45-F017-4A2E-ACEE-77CBAE195C20}"/>
              </a:ext>
            </a:extLst>
          </p:cNvPr>
          <p:cNvSpPr/>
          <p:nvPr/>
        </p:nvSpPr>
        <p:spPr>
          <a:xfrm>
            <a:off x="6564613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8" name="Rettangolo 867">
            <a:extLst>
              <a:ext uri="{FF2B5EF4-FFF2-40B4-BE49-F238E27FC236}">
                <a16:creationId xmlns:a16="http://schemas.microsoft.com/office/drawing/2014/main" id="{02E1CC07-F860-4B71-8E98-2FB74CEB61BC}"/>
              </a:ext>
            </a:extLst>
          </p:cNvPr>
          <p:cNvSpPr/>
          <p:nvPr/>
        </p:nvSpPr>
        <p:spPr>
          <a:xfrm>
            <a:off x="6635923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0" name="Rettangolo 869">
            <a:extLst>
              <a:ext uri="{FF2B5EF4-FFF2-40B4-BE49-F238E27FC236}">
                <a16:creationId xmlns:a16="http://schemas.microsoft.com/office/drawing/2014/main" id="{44FA8657-E9E2-424A-8249-E5454593E8DA}"/>
              </a:ext>
            </a:extLst>
          </p:cNvPr>
          <p:cNvSpPr/>
          <p:nvPr/>
        </p:nvSpPr>
        <p:spPr>
          <a:xfrm>
            <a:off x="6707923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2" name="Rettangolo 871">
            <a:extLst>
              <a:ext uri="{FF2B5EF4-FFF2-40B4-BE49-F238E27FC236}">
                <a16:creationId xmlns:a16="http://schemas.microsoft.com/office/drawing/2014/main" id="{CFD7BE3A-8851-45AC-BF7D-5E21C4154E2A}"/>
              </a:ext>
            </a:extLst>
          </p:cNvPr>
          <p:cNvSpPr/>
          <p:nvPr/>
        </p:nvSpPr>
        <p:spPr>
          <a:xfrm>
            <a:off x="6778291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4" name="Rettangolo 873">
            <a:extLst>
              <a:ext uri="{FF2B5EF4-FFF2-40B4-BE49-F238E27FC236}">
                <a16:creationId xmlns:a16="http://schemas.microsoft.com/office/drawing/2014/main" id="{386AC21A-CE0E-4744-BAB2-4A6A2150BB2D}"/>
              </a:ext>
            </a:extLst>
          </p:cNvPr>
          <p:cNvSpPr/>
          <p:nvPr/>
        </p:nvSpPr>
        <p:spPr>
          <a:xfrm>
            <a:off x="6850291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6" name="Rettangolo 875">
            <a:extLst>
              <a:ext uri="{FF2B5EF4-FFF2-40B4-BE49-F238E27FC236}">
                <a16:creationId xmlns:a16="http://schemas.microsoft.com/office/drawing/2014/main" id="{5E677D9D-7314-49D8-9689-8C536E12A78F}"/>
              </a:ext>
            </a:extLst>
          </p:cNvPr>
          <p:cNvSpPr/>
          <p:nvPr/>
        </p:nvSpPr>
        <p:spPr>
          <a:xfrm>
            <a:off x="6922291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8" name="Rettangolo 877">
            <a:extLst>
              <a:ext uri="{FF2B5EF4-FFF2-40B4-BE49-F238E27FC236}">
                <a16:creationId xmlns:a16="http://schemas.microsoft.com/office/drawing/2014/main" id="{ED45092B-0FF3-4136-A9C5-A983CFD531F1}"/>
              </a:ext>
            </a:extLst>
          </p:cNvPr>
          <p:cNvSpPr/>
          <p:nvPr/>
        </p:nvSpPr>
        <p:spPr>
          <a:xfrm>
            <a:off x="6993601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0" name="Rettangolo 879">
            <a:extLst>
              <a:ext uri="{FF2B5EF4-FFF2-40B4-BE49-F238E27FC236}">
                <a16:creationId xmlns:a16="http://schemas.microsoft.com/office/drawing/2014/main" id="{69A40072-C6D4-4D2E-85CA-5C2289C159BA}"/>
              </a:ext>
            </a:extLst>
          </p:cNvPr>
          <p:cNvSpPr/>
          <p:nvPr/>
        </p:nvSpPr>
        <p:spPr>
          <a:xfrm>
            <a:off x="7065601" y="5876539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2" name="Rettangolo 881">
            <a:extLst>
              <a:ext uri="{FF2B5EF4-FFF2-40B4-BE49-F238E27FC236}">
                <a16:creationId xmlns:a16="http://schemas.microsoft.com/office/drawing/2014/main" id="{5064DD19-F7C0-4E2C-A6D7-06016994752A}"/>
              </a:ext>
            </a:extLst>
          </p:cNvPr>
          <p:cNvSpPr/>
          <p:nvPr/>
        </p:nvSpPr>
        <p:spPr>
          <a:xfrm>
            <a:off x="6420613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4" name="Rettangolo 883">
            <a:extLst>
              <a:ext uri="{FF2B5EF4-FFF2-40B4-BE49-F238E27FC236}">
                <a16:creationId xmlns:a16="http://schemas.microsoft.com/office/drawing/2014/main" id="{954BDA1C-6E26-41A0-B879-607DEF36A623}"/>
              </a:ext>
            </a:extLst>
          </p:cNvPr>
          <p:cNvSpPr/>
          <p:nvPr/>
        </p:nvSpPr>
        <p:spPr>
          <a:xfrm>
            <a:off x="6492613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6" name="Rettangolo 885">
            <a:extLst>
              <a:ext uri="{FF2B5EF4-FFF2-40B4-BE49-F238E27FC236}">
                <a16:creationId xmlns:a16="http://schemas.microsoft.com/office/drawing/2014/main" id="{5B384F4F-8D6B-4C92-8D32-58215F92AD47}"/>
              </a:ext>
            </a:extLst>
          </p:cNvPr>
          <p:cNvSpPr/>
          <p:nvPr/>
        </p:nvSpPr>
        <p:spPr>
          <a:xfrm>
            <a:off x="6564613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8" name="Rettangolo 887">
            <a:extLst>
              <a:ext uri="{FF2B5EF4-FFF2-40B4-BE49-F238E27FC236}">
                <a16:creationId xmlns:a16="http://schemas.microsoft.com/office/drawing/2014/main" id="{8749845F-E36C-41A4-A4F9-6506EC809EB9}"/>
              </a:ext>
            </a:extLst>
          </p:cNvPr>
          <p:cNvSpPr/>
          <p:nvPr/>
        </p:nvSpPr>
        <p:spPr>
          <a:xfrm>
            <a:off x="6635923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0" name="Rettangolo 889">
            <a:extLst>
              <a:ext uri="{FF2B5EF4-FFF2-40B4-BE49-F238E27FC236}">
                <a16:creationId xmlns:a16="http://schemas.microsoft.com/office/drawing/2014/main" id="{D5DD1073-AA16-466F-80CE-1D1D8AA723A1}"/>
              </a:ext>
            </a:extLst>
          </p:cNvPr>
          <p:cNvSpPr/>
          <p:nvPr/>
        </p:nvSpPr>
        <p:spPr>
          <a:xfrm>
            <a:off x="6707923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2" name="Rettangolo 891">
            <a:extLst>
              <a:ext uri="{FF2B5EF4-FFF2-40B4-BE49-F238E27FC236}">
                <a16:creationId xmlns:a16="http://schemas.microsoft.com/office/drawing/2014/main" id="{D0EE0A59-A47B-4867-9787-40DDC383F99E}"/>
              </a:ext>
            </a:extLst>
          </p:cNvPr>
          <p:cNvSpPr/>
          <p:nvPr/>
        </p:nvSpPr>
        <p:spPr>
          <a:xfrm>
            <a:off x="6778291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4" name="Rettangolo 893">
            <a:extLst>
              <a:ext uri="{FF2B5EF4-FFF2-40B4-BE49-F238E27FC236}">
                <a16:creationId xmlns:a16="http://schemas.microsoft.com/office/drawing/2014/main" id="{C1678B87-6F26-44B7-8D82-D9AAD44A7824}"/>
              </a:ext>
            </a:extLst>
          </p:cNvPr>
          <p:cNvSpPr/>
          <p:nvPr/>
        </p:nvSpPr>
        <p:spPr>
          <a:xfrm>
            <a:off x="6850291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6" name="Rettangolo 895">
            <a:extLst>
              <a:ext uri="{FF2B5EF4-FFF2-40B4-BE49-F238E27FC236}">
                <a16:creationId xmlns:a16="http://schemas.microsoft.com/office/drawing/2014/main" id="{FF9C092F-130E-4EE1-8BB8-A2E617C362E8}"/>
              </a:ext>
            </a:extLst>
          </p:cNvPr>
          <p:cNvSpPr/>
          <p:nvPr/>
        </p:nvSpPr>
        <p:spPr>
          <a:xfrm>
            <a:off x="6922291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8" name="Rettangolo 897">
            <a:extLst>
              <a:ext uri="{FF2B5EF4-FFF2-40B4-BE49-F238E27FC236}">
                <a16:creationId xmlns:a16="http://schemas.microsoft.com/office/drawing/2014/main" id="{E2D41EF8-EE56-4F40-BC26-4A850B2F80E0}"/>
              </a:ext>
            </a:extLst>
          </p:cNvPr>
          <p:cNvSpPr/>
          <p:nvPr/>
        </p:nvSpPr>
        <p:spPr>
          <a:xfrm>
            <a:off x="6993601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0" name="Rettangolo 899">
            <a:extLst>
              <a:ext uri="{FF2B5EF4-FFF2-40B4-BE49-F238E27FC236}">
                <a16:creationId xmlns:a16="http://schemas.microsoft.com/office/drawing/2014/main" id="{2B3F6B45-1716-4DF7-BDC4-1744FAAC04D7}"/>
              </a:ext>
            </a:extLst>
          </p:cNvPr>
          <p:cNvSpPr/>
          <p:nvPr/>
        </p:nvSpPr>
        <p:spPr>
          <a:xfrm>
            <a:off x="7065601" y="5948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2" name="Rettangolo 901">
            <a:extLst>
              <a:ext uri="{FF2B5EF4-FFF2-40B4-BE49-F238E27FC236}">
                <a16:creationId xmlns:a16="http://schemas.microsoft.com/office/drawing/2014/main" id="{05CE826B-6236-4269-BC09-5A8616EA86EB}"/>
              </a:ext>
            </a:extLst>
          </p:cNvPr>
          <p:cNvSpPr/>
          <p:nvPr/>
        </p:nvSpPr>
        <p:spPr>
          <a:xfrm>
            <a:off x="6420613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4" name="Rettangolo 903">
            <a:extLst>
              <a:ext uri="{FF2B5EF4-FFF2-40B4-BE49-F238E27FC236}">
                <a16:creationId xmlns:a16="http://schemas.microsoft.com/office/drawing/2014/main" id="{E80E74B5-A40A-41A9-9A37-0FD334CCE584}"/>
              </a:ext>
            </a:extLst>
          </p:cNvPr>
          <p:cNvSpPr/>
          <p:nvPr/>
        </p:nvSpPr>
        <p:spPr>
          <a:xfrm>
            <a:off x="6492613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6" name="Rettangolo 905">
            <a:extLst>
              <a:ext uri="{FF2B5EF4-FFF2-40B4-BE49-F238E27FC236}">
                <a16:creationId xmlns:a16="http://schemas.microsoft.com/office/drawing/2014/main" id="{3D4227BB-DC44-4ED8-953C-32329BD42C31}"/>
              </a:ext>
            </a:extLst>
          </p:cNvPr>
          <p:cNvSpPr/>
          <p:nvPr/>
        </p:nvSpPr>
        <p:spPr>
          <a:xfrm>
            <a:off x="6564613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8" name="Rettangolo 907">
            <a:extLst>
              <a:ext uri="{FF2B5EF4-FFF2-40B4-BE49-F238E27FC236}">
                <a16:creationId xmlns:a16="http://schemas.microsoft.com/office/drawing/2014/main" id="{34C265A5-6262-4927-BFEB-F0D6CECFC722}"/>
              </a:ext>
            </a:extLst>
          </p:cNvPr>
          <p:cNvSpPr/>
          <p:nvPr/>
        </p:nvSpPr>
        <p:spPr>
          <a:xfrm>
            <a:off x="6635923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0" name="Rettangolo 909">
            <a:extLst>
              <a:ext uri="{FF2B5EF4-FFF2-40B4-BE49-F238E27FC236}">
                <a16:creationId xmlns:a16="http://schemas.microsoft.com/office/drawing/2014/main" id="{11FCFA6C-6175-44C0-AB48-3E963EEDFC2B}"/>
              </a:ext>
            </a:extLst>
          </p:cNvPr>
          <p:cNvSpPr/>
          <p:nvPr/>
        </p:nvSpPr>
        <p:spPr>
          <a:xfrm>
            <a:off x="6707923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2" name="Rettangolo 911">
            <a:extLst>
              <a:ext uri="{FF2B5EF4-FFF2-40B4-BE49-F238E27FC236}">
                <a16:creationId xmlns:a16="http://schemas.microsoft.com/office/drawing/2014/main" id="{54754633-618C-4145-B1D9-BE7249363A69}"/>
              </a:ext>
            </a:extLst>
          </p:cNvPr>
          <p:cNvSpPr/>
          <p:nvPr/>
        </p:nvSpPr>
        <p:spPr>
          <a:xfrm>
            <a:off x="6778291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4" name="Rettangolo 913">
            <a:extLst>
              <a:ext uri="{FF2B5EF4-FFF2-40B4-BE49-F238E27FC236}">
                <a16:creationId xmlns:a16="http://schemas.microsoft.com/office/drawing/2014/main" id="{35D55B55-B663-4F32-8AFA-1C2AD4CDF601}"/>
              </a:ext>
            </a:extLst>
          </p:cNvPr>
          <p:cNvSpPr/>
          <p:nvPr/>
        </p:nvSpPr>
        <p:spPr>
          <a:xfrm>
            <a:off x="6850291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6" name="Rettangolo 915">
            <a:extLst>
              <a:ext uri="{FF2B5EF4-FFF2-40B4-BE49-F238E27FC236}">
                <a16:creationId xmlns:a16="http://schemas.microsoft.com/office/drawing/2014/main" id="{0E34F243-9197-4E68-8048-3B3EED8A7EE4}"/>
              </a:ext>
            </a:extLst>
          </p:cNvPr>
          <p:cNvSpPr/>
          <p:nvPr/>
        </p:nvSpPr>
        <p:spPr>
          <a:xfrm>
            <a:off x="6922291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8" name="Rettangolo 917">
            <a:extLst>
              <a:ext uri="{FF2B5EF4-FFF2-40B4-BE49-F238E27FC236}">
                <a16:creationId xmlns:a16="http://schemas.microsoft.com/office/drawing/2014/main" id="{4614D5E5-E870-4887-901B-A8DCD064B357}"/>
              </a:ext>
            </a:extLst>
          </p:cNvPr>
          <p:cNvSpPr/>
          <p:nvPr/>
        </p:nvSpPr>
        <p:spPr>
          <a:xfrm>
            <a:off x="6993601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0" name="Rettangolo 919">
            <a:extLst>
              <a:ext uri="{FF2B5EF4-FFF2-40B4-BE49-F238E27FC236}">
                <a16:creationId xmlns:a16="http://schemas.microsoft.com/office/drawing/2014/main" id="{DFC60BBC-93FB-4FD7-A957-C87FBEB77D4C}"/>
              </a:ext>
            </a:extLst>
          </p:cNvPr>
          <p:cNvSpPr/>
          <p:nvPr/>
        </p:nvSpPr>
        <p:spPr>
          <a:xfrm>
            <a:off x="7065601" y="6020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2" name="Rettangolo 921">
            <a:extLst>
              <a:ext uri="{FF2B5EF4-FFF2-40B4-BE49-F238E27FC236}">
                <a16:creationId xmlns:a16="http://schemas.microsoft.com/office/drawing/2014/main" id="{A732454F-99F7-4F7D-B233-365B4D63E9DA}"/>
              </a:ext>
            </a:extLst>
          </p:cNvPr>
          <p:cNvSpPr/>
          <p:nvPr/>
        </p:nvSpPr>
        <p:spPr>
          <a:xfrm>
            <a:off x="6420613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4" name="Rettangolo 923">
            <a:extLst>
              <a:ext uri="{FF2B5EF4-FFF2-40B4-BE49-F238E27FC236}">
                <a16:creationId xmlns:a16="http://schemas.microsoft.com/office/drawing/2014/main" id="{0A4A8A9B-25A7-4F47-8B0B-52D2C888D735}"/>
              </a:ext>
            </a:extLst>
          </p:cNvPr>
          <p:cNvSpPr/>
          <p:nvPr/>
        </p:nvSpPr>
        <p:spPr>
          <a:xfrm>
            <a:off x="6492613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6" name="Rettangolo 925">
            <a:extLst>
              <a:ext uri="{FF2B5EF4-FFF2-40B4-BE49-F238E27FC236}">
                <a16:creationId xmlns:a16="http://schemas.microsoft.com/office/drawing/2014/main" id="{D9C8EDD6-232E-4E68-9FB9-FE379E133FFC}"/>
              </a:ext>
            </a:extLst>
          </p:cNvPr>
          <p:cNvSpPr/>
          <p:nvPr/>
        </p:nvSpPr>
        <p:spPr>
          <a:xfrm>
            <a:off x="6564613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8" name="Rettangolo 927">
            <a:extLst>
              <a:ext uri="{FF2B5EF4-FFF2-40B4-BE49-F238E27FC236}">
                <a16:creationId xmlns:a16="http://schemas.microsoft.com/office/drawing/2014/main" id="{44664C43-A8CD-498D-AC7D-9BA29EA3D3DA}"/>
              </a:ext>
            </a:extLst>
          </p:cNvPr>
          <p:cNvSpPr/>
          <p:nvPr/>
        </p:nvSpPr>
        <p:spPr>
          <a:xfrm>
            <a:off x="6635923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0" name="Rettangolo 929">
            <a:extLst>
              <a:ext uri="{FF2B5EF4-FFF2-40B4-BE49-F238E27FC236}">
                <a16:creationId xmlns:a16="http://schemas.microsoft.com/office/drawing/2014/main" id="{C3C8BB39-3C4F-4BC4-92F9-AC4A53AEC5A3}"/>
              </a:ext>
            </a:extLst>
          </p:cNvPr>
          <p:cNvSpPr/>
          <p:nvPr/>
        </p:nvSpPr>
        <p:spPr>
          <a:xfrm>
            <a:off x="6707923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2" name="Rettangolo 931">
            <a:extLst>
              <a:ext uri="{FF2B5EF4-FFF2-40B4-BE49-F238E27FC236}">
                <a16:creationId xmlns:a16="http://schemas.microsoft.com/office/drawing/2014/main" id="{EAB6EA07-7215-453B-897F-67C9A8015A63}"/>
              </a:ext>
            </a:extLst>
          </p:cNvPr>
          <p:cNvSpPr/>
          <p:nvPr/>
        </p:nvSpPr>
        <p:spPr>
          <a:xfrm>
            <a:off x="6778291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4" name="Rettangolo 933">
            <a:extLst>
              <a:ext uri="{FF2B5EF4-FFF2-40B4-BE49-F238E27FC236}">
                <a16:creationId xmlns:a16="http://schemas.microsoft.com/office/drawing/2014/main" id="{26F21DF8-639B-4CB3-AE31-2E20443B9269}"/>
              </a:ext>
            </a:extLst>
          </p:cNvPr>
          <p:cNvSpPr/>
          <p:nvPr/>
        </p:nvSpPr>
        <p:spPr>
          <a:xfrm>
            <a:off x="6850291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6" name="Rettangolo 935">
            <a:extLst>
              <a:ext uri="{FF2B5EF4-FFF2-40B4-BE49-F238E27FC236}">
                <a16:creationId xmlns:a16="http://schemas.microsoft.com/office/drawing/2014/main" id="{9BEBAF6E-6946-4B45-971C-ACDE6BC41F11}"/>
              </a:ext>
            </a:extLst>
          </p:cNvPr>
          <p:cNvSpPr/>
          <p:nvPr/>
        </p:nvSpPr>
        <p:spPr>
          <a:xfrm>
            <a:off x="6922291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8" name="Rettangolo 937">
            <a:extLst>
              <a:ext uri="{FF2B5EF4-FFF2-40B4-BE49-F238E27FC236}">
                <a16:creationId xmlns:a16="http://schemas.microsoft.com/office/drawing/2014/main" id="{D1AEBF7C-260B-4ACD-B348-AAEAB21EEE16}"/>
              </a:ext>
            </a:extLst>
          </p:cNvPr>
          <p:cNvSpPr/>
          <p:nvPr/>
        </p:nvSpPr>
        <p:spPr>
          <a:xfrm>
            <a:off x="6993601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0" name="Rettangolo 939">
            <a:extLst>
              <a:ext uri="{FF2B5EF4-FFF2-40B4-BE49-F238E27FC236}">
                <a16:creationId xmlns:a16="http://schemas.microsoft.com/office/drawing/2014/main" id="{E9E98FBD-89C3-4374-8B9D-91C81A9044AD}"/>
              </a:ext>
            </a:extLst>
          </p:cNvPr>
          <p:cNvSpPr/>
          <p:nvPr/>
        </p:nvSpPr>
        <p:spPr>
          <a:xfrm>
            <a:off x="7065601" y="6092474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2" name="Rettangolo 941">
            <a:extLst>
              <a:ext uri="{FF2B5EF4-FFF2-40B4-BE49-F238E27FC236}">
                <a16:creationId xmlns:a16="http://schemas.microsoft.com/office/drawing/2014/main" id="{70222C23-24C3-4D47-8113-BF665CDFFCED}"/>
              </a:ext>
            </a:extLst>
          </p:cNvPr>
          <p:cNvSpPr/>
          <p:nvPr/>
        </p:nvSpPr>
        <p:spPr>
          <a:xfrm>
            <a:off x="6420613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4" name="Rettangolo 943">
            <a:extLst>
              <a:ext uri="{FF2B5EF4-FFF2-40B4-BE49-F238E27FC236}">
                <a16:creationId xmlns:a16="http://schemas.microsoft.com/office/drawing/2014/main" id="{8BE7DD9A-178C-4595-9279-C22F09579EDE}"/>
              </a:ext>
            </a:extLst>
          </p:cNvPr>
          <p:cNvSpPr/>
          <p:nvPr/>
        </p:nvSpPr>
        <p:spPr>
          <a:xfrm>
            <a:off x="6492613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6" name="Rettangolo 945">
            <a:extLst>
              <a:ext uri="{FF2B5EF4-FFF2-40B4-BE49-F238E27FC236}">
                <a16:creationId xmlns:a16="http://schemas.microsoft.com/office/drawing/2014/main" id="{43C67D95-095F-413A-BCA7-9F3F616B1ADB}"/>
              </a:ext>
            </a:extLst>
          </p:cNvPr>
          <p:cNvSpPr/>
          <p:nvPr/>
        </p:nvSpPr>
        <p:spPr>
          <a:xfrm>
            <a:off x="6564613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8" name="Rettangolo 947">
            <a:extLst>
              <a:ext uri="{FF2B5EF4-FFF2-40B4-BE49-F238E27FC236}">
                <a16:creationId xmlns:a16="http://schemas.microsoft.com/office/drawing/2014/main" id="{64BD2E44-70C9-49DE-AAC0-2865F134DEA2}"/>
              </a:ext>
            </a:extLst>
          </p:cNvPr>
          <p:cNvSpPr/>
          <p:nvPr/>
        </p:nvSpPr>
        <p:spPr>
          <a:xfrm>
            <a:off x="6635923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0" name="Rettangolo 949">
            <a:extLst>
              <a:ext uri="{FF2B5EF4-FFF2-40B4-BE49-F238E27FC236}">
                <a16:creationId xmlns:a16="http://schemas.microsoft.com/office/drawing/2014/main" id="{C05E354B-7107-4CB2-9CC0-9E800665901C}"/>
              </a:ext>
            </a:extLst>
          </p:cNvPr>
          <p:cNvSpPr/>
          <p:nvPr/>
        </p:nvSpPr>
        <p:spPr>
          <a:xfrm>
            <a:off x="6707923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2" name="Rettangolo 951">
            <a:extLst>
              <a:ext uri="{FF2B5EF4-FFF2-40B4-BE49-F238E27FC236}">
                <a16:creationId xmlns:a16="http://schemas.microsoft.com/office/drawing/2014/main" id="{6354CD41-D915-4100-8174-D4B5D190DFD0}"/>
              </a:ext>
            </a:extLst>
          </p:cNvPr>
          <p:cNvSpPr/>
          <p:nvPr/>
        </p:nvSpPr>
        <p:spPr>
          <a:xfrm>
            <a:off x="6778291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4" name="Rettangolo 953">
            <a:extLst>
              <a:ext uri="{FF2B5EF4-FFF2-40B4-BE49-F238E27FC236}">
                <a16:creationId xmlns:a16="http://schemas.microsoft.com/office/drawing/2014/main" id="{888413D7-2E03-4F53-87D1-190742523416}"/>
              </a:ext>
            </a:extLst>
          </p:cNvPr>
          <p:cNvSpPr/>
          <p:nvPr/>
        </p:nvSpPr>
        <p:spPr>
          <a:xfrm>
            <a:off x="6850291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6" name="Rettangolo 955">
            <a:extLst>
              <a:ext uri="{FF2B5EF4-FFF2-40B4-BE49-F238E27FC236}">
                <a16:creationId xmlns:a16="http://schemas.microsoft.com/office/drawing/2014/main" id="{5BAC52FF-7EA8-4C44-B495-EFAF030A99B9}"/>
              </a:ext>
            </a:extLst>
          </p:cNvPr>
          <p:cNvSpPr/>
          <p:nvPr/>
        </p:nvSpPr>
        <p:spPr>
          <a:xfrm>
            <a:off x="6922291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8" name="Rettangolo 957">
            <a:extLst>
              <a:ext uri="{FF2B5EF4-FFF2-40B4-BE49-F238E27FC236}">
                <a16:creationId xmlns:a16="http://schemas.microsoft.com/office/drawing/2014/main" id="{27240681-5DE7-4EC5-93B2-1331F91D2071}"/>
              </a:ext>
            </a:extLst>
          </p:cNvPr>
          <p:cNvSpPr/>
          <p:nvPr/>
        </p:nvSpPr>
        <p:spPr>
          <a:xfrm>
            <a:off x="6993601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0" name="Rettangolo 959">
            <a:extLst>
              <a:ext uri="{FF2B5EF4-FFF2-40B4-BE49-F238E27FC236}">
                <a16:creationId xmlns:a16="http://schemas.microsoft.com/office/drawing/2014/main" id="{908DDFB5-AE65-4CFA-BB01-6DDB75E5929E}"/>
              </a:ext>
            </a:extLst>
          </p:cNvPr>
          <p:cNvSpPr/>
          <p:nvPr/>
        </p:nvSpPr>
        <p:spPr>
          <a:xfrm>
            <a:off x="7065601" y="6165312"/>
            <a:ext cx="72000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1" name="CasellaDiTesto 960">
            <a:extLst>
              <a:ext uri="{FF2B5EF4-FFF2-40B4-BE49-F238E27FC236}">
                <a16:creationId xmlns:a16="http://schemas.microsoft.com/office/drawing/2014/main" id="{31A83233-992C-4433-AD26-ECF42B460F69}"/>
              </a:ext>
            </a:extLst>
          </p:cNvPr>
          <p:cNvSpPr txBox="1"/>
          <p:nvPr/>
        </p:nvSpPr>
        <p:spPr>
          <a:xfrm>
            <a:off x="3385464" y="2314165"/>
            <a:ext cx="250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100 </a:t>
            </a:r>
            <a:r>
              <a:rPr lang="it-IT" sz="1400" dirty="0" err="1">
                <a:solidFill>
                  <a:schemeClr val="bg1"/>
                </a:solidFill>
              </a:rPr>
              <a:t>identical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examples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63" name="Freccia in giù 962">
            <a:extLst>
              <a:ext uri="{FF2B5EF4-FFF2-40B4-BE49-F238E27FC236}">
                <a16:creationId xmlns:a16="http://schemas.microsoft.com/office/drawing/2014/main" id="{F16E5519-A833-4D34-96E8-F7D7D422BB7A}"/>
              </a:ext>
            </a:extLst>
          </p:cNvPr>
          <p:cNvSpPr/>
          <p:nvPr/>
        </p:nvSpPr>
        <p:spPr>
          <a:xfrm rot="5400000">
            <a:off x="3451654" y="2853159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5" name="Freccia in giù 964">
            <a:extLst>
              <a:ext uri="{FF2B5EF4-FFF2-40B4-BE49-F238E27FC236}">
                <a16:creationId xmlns:a16="http://schemas.microsoft.com/office/drawing/2014/main" id="{F1D296CA-B386-446B-A798-F39E94032BE2}"/>
              </a:ext>
            </a:extLst>
          </p:cNvPr>
          <p:cNvSpPr/>
          <p:nvPr/>
        </p:nvSpPr>
        <p:spPr>
          <a:xfrm rot="16200000">
            <a:off x="5263786" y="2855218"/>
            <a:ext cx="236900" cy="2681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7" name="CasellaDiTesto 966">
            <a:extLst>
              <a:ext uri="{FF2B5EF4-FFF2-40B4-BE49-F238E27FC236}">
                <a16:creationId xmlns:a16="http://schemas.microsoft.com/office/drawing/2014/main" id="{A90483E1-ED05-49AA-80F9-722AE9CD1DF2}"/>
              </a:ext>
            </a:extLst>
          </p:cNvPr>
          <p:cNvSpPr txBox="1"/>
          <p:nvPr/>
        </p:nvSpPr>
        <p:spPr>
          <a:xfrm>
            <a:off x="5436664" y="6283416"/>
            <a:ext cx="281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B </a:t>
            </a:r>
            <a:r>
              <a:rPr lang="it-IT" sz="1200" dirty="0" err="1">
                <a:solidFill>
                  <a:schemeClr val="bg1"/>
                </a:solidFill>
              </a:rPr>
              <a:t>has</a:t>
            </a:r>
            <a:r>
              <a:rPr lang="it-IT" sz="1200" dirty="0">
                <a:solidFill>
                  <a:schemeClr val="bg1"/>
                </a:solidFill>
              </a:rPr>
              <a:t> the </a:t>
            </a:r>
            <a:r>
              <a:rPr lang="it-IT" sz="1200" dirty="0" err="1">
                <a:solidFill>
                  <a:schemeClr val="bg1"/>
                </a:solidFill>
              </a:rPr>
              <a:t>highest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probability</a:t>
            </a:r>
            <a:r>
              <a:rPr lang="it-IT" sz="1200" dirty="0">
                <a:solidFill>
                  <a:schemeClr val="bg1"/>
                </a:solidFill>
              </a:rPr>
              <a:t>, </a:t>
            </a:r>
            <a:r>
              <a:rPr lang="it-IT" sz="1200" dirty="0" err="1">
                <a:solidFill>
                  <a:schemeClr val="bg1"/>
                </a:solidFill>
              </a:rPr>
              <a:t>every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example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is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assigned</a:t>
            </a:r>
            <a:r>
              <a:rPr lang="it-IT" sz="1200" dirty="0">
                <a:solidFill>
                  <a:schemeClr val="bg1"/>
                </a:solidFill>
              </a:rPr>
              <a:t> to class B.</a:t>
            </a:r>
          </a:p>
        </p:txBody>
      </p:sp>
      <p:sp>
        <p:nvSpPr>
          <p:cNvPr id="969" name="CasellaDiTesto 968">
            <a:extLst>
              <a:ext uri="{FF2B5EF4-FFF2-40B4-BE49-F238E27FC236}">
                <a16:creationId xmlns:a16="http://schemas.microsoft.com/office/drawing/2014/main" id="{5C29D8D8-1954-42A0-8EB0-FB8CB25B4931}"/>
              </a:ext>
            </a:extLst>
          </p:cNvPr>
          <p:cNvSpPr txBox="1"/>
          <p:nvPr/>
        </p:nvSpPr>
        <p:spPr>
          <a:xfrm>
            <a:off x="889897" y="6283416"/>
            <a:ext cx="299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60% of </a:t>
            </a:r>
            <a:r>
              <a:rPr lang="it-IT" sz="1200" dirty="0" err="1">
                <a:solidFill>
                  <a:schemeClr val="bg1"/>
                </a:solidFill>
              </a:rPr>
              <a:t>examples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is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assigned</a:t>
            </a:r>
            <a:r>
              <a:rPr lang="it-IT" sz="1200" dirty="0">
                <a:solidFill>
                  <a:schemeClr val="bg1"/>
                </a:solidFill>
              </a:rPr>
              <a:t> to class B, 30% to class C, 10% to class A.</a:t>
            </a:r>
          </a:p>
        </p:txBody>
      </p:sp>
    </p:spTree>
    <p:extLst>
      <p:ext uri="{BB962C8B-B14F-4D97-AF65-F5344CB8AC3E}">
        <p14:creationId xmlns:p14="http://schemas.microsoft.com/office/powerpoint/2010/main" val="393168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Generation Step Example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0" name="Ovale 369">
            <a:extLst>
              <a:ext uri="{FF2B5EF4-FFF2-40B4-BE49-F238E27FC236}">
                <a16:creationId xmlns:a16="http://schemas.microsoft.com/office/drawing/2014/main" id="{77C80D29-E7C1-4F0C-BE95-4034AC15A5C2}"/>
              </a:ext>
            </a:extLst>
          </p:cNvPr>
          <p:cNvSpPr/>
          <p:nvPr/>
        </p:nvSpPr>
        <p:spPr>
          <a:xfrm>
            <a:off x="827584" y="2774382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2" name="Ovale 371">
            <a:extLst>
              <a:ext uri="{FF2B5EF4-FFF2-40B4-BE49-F238E27FC236}">
                <a16:creationId xmlns:a16="http://schemas.microsoft.com/office/drawing/2014/main" id="{C712CA89-283A-496A-8B0C-A5BFC84B7179}"/>
              </a:ext>
            </a:extLst>
          </p:cNvPr>
          <p:cNvSpPr/>
          <p:nvPr/>
        </p:nvSpPr>
        <p:spPr>
          <a:xfrm>
            <a:off x="1425520" y="2774382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3" name="Ovale 372">
            <a:extLst>
              <a:ext uri="{FF2B5EF4-FFF2-40B4-BE49-F238E27FC236}">
                <a16:creationId xmlns:a16="http://schemas.microsoft.com/office/drawing/2014/main" id="{C79AEE2C-D9DB-48A0-ACDA-2B5732BC10C9}"/>
              </a:ext>
            </a:extLst>
          </p:cNvPr>
          <p:cNvSpPr/>
          <p:nvPr/>
        </p:nvSpPr>
        <p:spPr>
          <a:xfrm>
            <a:off x="1441111" y="2204864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4" name="Ovale 373">
            <a:extLst>
              <a:ext uri="{FF2B5EF4-FFF2-40B4-BE49-F238E27FC236}">
                <a16:creationId xmlns:a16="http://schemas.microsoft.com/office/drawing/2014/main" id="{C44490A8-9BCD-461E-A28A-6AC6E415CF3C}"/>
              </a:ext>
            </a:extLst>
          </p:cNvPr>
          <p:cNvSpPr/>
          <p:nvPr/>
        </p:nvSpPr>
        <p:spPr>
          <a:xfrm>
            <a:off x="1434768" y="3341919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9DF4B91C-FD11-4E3B-9EA5-17E65C042247}"/>
              </a:ext>
            </a:extLst>
          </p:cNvPr>
          <p:cNvCxnSpPr>
            <a:stCxn id="370" idx="6"/>
            <a:endCxn id="372" idx="2"/>
          </p:cNvCxnSpPr>
          <p:nvPr/>
        </p:nvCxnSpPr>
        <p:spPr>
          <a:xfrm>
            <a:off x="1115616" y="2907232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Connettore diritto 378">
            <a:extLst>
              <a:ext uri="{FF2B5EF4-FFF2-40B4-BE49-F238E27FC236}">
                <a16:creationId xmlns:a16="http://schemas.microsoft.com/office/drawing/2014/main" id="{161A9CCC-136A-42F0-9D3B-F69A131FD81E}"/>
              </a:ext>
            </a:extLst>
          </p:cNvPr>
          <p:cNvCxnSpPr>
            <a:stCxn id="372" idx="4"/>
            <a:endCxn id="374" idx="0"/>
          </p:cNvCxnSpPr>
          <p:nvPr/>
        </p:nvCxnSpPr>
        <p:spPr>
          <a:xfrm>
            <a:off x="1569536" y="3040082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0AD46C1E-EB5C-4B8D-9273-1BCFEF241642}"/>
              </a:ext>
            </a:extLst>
          </p:cNvPr>
          <p:cNvCxnSpPr>
            <a:cxnSpLocks/>
          </p:cNvCxnSpPr>
          <p:nvPr/>
        </p:nvCxnSpPr>
        <p:spPr>
          <a:xfrm flipH="1">
            <a:off x="1575612" y="2460036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11C5B3-D58A-4937-AD1B-396CE022542A}"/>
              </a:ext>
            </a:extLst>
          </p:cNvPr>
          <p:cNvSpPr txBox="1"/>
          <p:nvPr/>
        </p:nvSpPr>
        <p:spPr>
          <a:xfrm>
            <a:off x="255283" y="3680173"/>
            <a:ext cx="250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Partial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graph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at</a:t>
            </a:r>
            <a:r>
              <a:rPr lang="it-IT" sz="1400" dirty="0">
                <a:solidFill>
                  <a:schemeClr val="bg1"/>
                </a:solidFill>
              </a:rPr>
              <a:t> step i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1060B814-4109-4872-BDA8-AF75909A27AC}"/>
              </a:ext>
            </a:extLst>
          </p:cNvPr>
          <p:cNvSpPr/>
          <p:nvPr/>
        </p:nvSpPr>
        <p:spPr>
          <a:xfrm>
            <a:off x="2775431" y="2679012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3024AB-BC45-446E-9D9C-11FFD0DBB06E}"/>
              </a:ext>
            </a:extLst>
          </p:cNvPr>
          <p:cNvSpPr txBox="1"/>
          <p:nvPr/>
        </p:nvSpPr>
        <p:spPr>
          <a:xfrm>
            <a:off x="2562692" y="2280362"/>
            <a:ext cx="250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Generate </a:t>
            </a:r>
            <a:r>
              <a:rPr lang="it-IT" sz="1400" dirty="0" err="1">
                <a:solidFill>
                  <a:schemeClr val="bg1"/>
                </a:solidFill>
              </a:rPr>
              <a:t>Neighbor</a:t>
            </a:r>
            <a:r>
              <a:rPr lang="it-IT" sz="1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8C4F55C-9450-4876-88A7-39BAB183835B}"/>
              </a:ext>
            </a:extLst>
          </p:cNvPr>
          <p:cNvSpPr/>
          <p:nvPr/>
        </p:nvSpPr>
        <p:spPr>
          <a:xfrm>
            <a:off x="2563338" y="3418434"/>
            <a:ext cx="1828342" cy="44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GNN M1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2D26014-805B-4500-A3F3-9D792D506A4E}"/>
              </a:ext>
            </a:extLst>
          </p:cNvPr>
          <p:cNvSpPr/>
          <p:nvPr/>
        </p:nvSpPr>
        <p:spPr>
          <a:xfrm>
            <a:off x="2037707" y="2809290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18703BC-4B8F-40A6-8FCC-B709E972C909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3477509" y="3041821"/>
            <a:ext cx="0" cy="37661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8B643CC-DB36-4CCB-89BE-27B349C1DFCD}"/>
              </a:ext>
            </a:extLst>
          </p:cNvPr>
          <p:cNvCxnSpPr>
            <a:stCxn id="11" idx="3"/>
          </p:cNvCxnSpPr>
          <p:nvPr/>
        </p:nvCxnSpPr>
        <p:spPr>
          <a:xfrm flipV="1">
            <a:off x="4391680" y="3636266"/>
            <a:ext cx="540360" cy="27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FEDB316D-63F5-4177-9A94-A1A31B19DC08}"/>
              </a:ext>
            </a:extLst>
          </p:cNvPr>
          <p:cNvSpPr/>
          <p:nvPr/>
        </p:nvSpPr>
        <p:spPr>
          <a:xfrm>
            <a:off x="4941832" y="2730021"/>
            <a:ext cx="180000" cy="180000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7A8589A-5898-4848-89A0-1AFC9871C950}"/>
              </a:ext>
            </a:extLst>
          </p:cNvPr>
          <p:cNvSpPr/>
          <p:nvPr/>
        </p:nvSpPr>
        <p:spPr>
          <a:xfrm>
            <a:off x="4941832" y="2907174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H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F8D4BDF-9A37-40A7-ABF6-9E785BB238A2}"/>
              </a:ext>
            </a:extLst>
          </p:cNvPr>
          <p:cNvSpPr/>
          <p:nvPr/>
        </p:nvSpPr>
        <p:spPr>
          <a:xfrm>
            <a:off x="4941832" y="307926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N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A4772BA-B3EC-4F96-A1C1-04B94A88360F}"/>
              </a:ext>
            </a:extLst>
          </p:cNvPr>
          <p:cNvSpPr/>
          <p:nvPr/>
        </p:nvSpPr>
        <p:spPr>
          <a:xfrm>
            <a:off x="4941832" y="3256419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52280D1-5C11-4A26-B010-D345B454D2C8}"/>
              </a:ext>
            </a:extLst>
          </p:cNvPr>
          <p:cNvSpPr/>
          <p:nvPr/>
        </p:nvSpPr>
        <p:spPr>
          <a:xfrm>
            <a:off x="4941832" y="3436419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F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C32BB1F-B917-4ED6-BAEA-C33A6D448AC5}"/>
              </a:ext>
            </a:extLst>
          </p:cNvPr>
          <p:cNvSpPr/>
          <p:nvPr/>
        </p:nvSpPr>
        <p:spPr>
          <a:xfrm>
            <a:off x="4941832" y="3613572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0DD2E4E-B1ED-44C6-BF38-9AC392D2F79B}"/>
              </a:ext>
            </a:extLst>
          </p:cNvPr>
          <p:cNvSpPr txBox="1"/>
          <p:nvPr/>
        </p:nvSpPr>
        <p:spPr>
          <a:xfrm>
            <a:off x="4878016" y="4012842"/>
            <a:ext cx="43204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STOP</a:t>
            </a:r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7D03B2EE-02CB-48B5-8BBD-2AFF5FF9F7BB}"/>
              </a:ext>
            </a:extLst>
          </p:cNvPr>
          <p:cNvSpPr/>
          <p:nvPr/>
        </p:nvSpPr>
        <p:spPr>
          <a:xfrm>
            <a:off x="5373063" y="2800304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1" name="Ovale 440">
            <a:extLst>
              <a:ext uri="{FF2B5EF4-FFF2-40B4-BE49-F238E27FC236}">
                <a16:creationId xmlns:a16="http://schemas.microsoft.com/office/drawing/2014/main" id="{CA39C1CA-7A8A-45FA-B132-6D0D9383DF25}"/>
              </a:ext>
            </a:extLst>
          </p:cNvPr>
          <p:cNvSpPr/>
          <p:nvPr/>
        </p:nvSpPr>
        <p:spPr>
          <a:xfrm>
            <a:off x="6222893" y="2783494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3" name="Ovale 442">
            <a:extLst>
              <a:ext uri="{FF2B5EF4-FFF2-40B4-BE49-F238E27FC236}">
                <a16:creationId xmlns:a16="http://schemas.microsoft.com/office/drawing/2014/main" id="{1CC94E6F-7475-425D-8E53-90EF7010D59B}"/>
              </a:ext>
            </a:extLst>
          </p:cNvPr>
          <p:cNvSpPr/>
          <p:nvPr/>
        </p:nvSpPr>
        <p:spPr>
          <a:xfrm>
            <a:off x="6820829" y="2783494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5" name="Ovale 444">
            <a:extLst>
              <a:ext uri="{FF2B5EF4-FFF2-40B4-BE49-F238E27FC236}">
                <a16:creationId xmlns:a16="http://schemas.microsoft.com/office/drawing/2014/main" id="{72E2CC61-65CF-4131-9EA4-BC9A49A8007B}"/>
              </a:ext>
            </a:extLst>
          </p:cNvPr>
          <p:cNvSpPr/>
          <p:nvPr/>
        </p:nvSpPr>
        <p:spPr>
          <a:xfrm>
            <a:off x="6836420" y="2213976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7" name="Ovale 446">
            <a:extLst>
              <a:ext uri="{FF2B5EF4-FFF2-40B4-BE49-F238E27FC236}">
                <a16:creationId xmlns:a16="http://schemas.microsoft.com/office/drawing/2014/main" id="{EAD78B9F-1DEC-4636-9156-6A7CFB71294E}"/>
              </a:ext>
            </a:extLst>
          </p:cNvPr>
          <p:cNvSpPr/>
          <p:nvPr/>
        </p:nvSpPr>
        <p:spPr>
          <a:xfrm>
            <a:off x="6830077" y="3351031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49" name="Connettore diritto 448">
            <a:extLst>
              <a:ext uri="{FF2B5EF4-FFF2-40B4-BE49-F238E27FC236}">
                <a16:creationId xmlns:a16="http://schemas.microsoft.com/office/drawing/2014/main" id="{67EF072F-EB8A-4B9A-9638-B57CE8186C23}"/>
              </a:ext>
            </a:extLst>
          </p:cNvPr>
          <p:cNvCxnSpPr>
            <a:stCxn id="441" idx="6"/>
            <a:endCxn id="443" idx="2"/>
          </p:cNvCxnSpPr>
          <p:nvPr/>
        </p:nvCxnSpPr>
        <p:spPr>
          <a:xfrm>
            <a:off x="6510925" y="2916344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Connettore diritto 450">
            <a:extLst>
              <a:ext uri="{FF2B5EF4-FFF2-40B4-BE49-F238E27FC236}">
                <a16:creationId xmlns:a16="http://schemas.microsoft.com/office/drawing/2014/main" id="{4C967866-BA24-4F2E-BFC0-51BDB2443D15}"/>
              </a:ext>
            </a:extLst>
          </p:cNvPr>
          <p:cNvCxnSpPr>
            <a:stCxn id="443" idx="4"/>
            <a:endCxn id="447" idx="0"/>
          </p:cNvCxnSpPr>
          <p:nvPr/>
        </p:nvCxnSpPr>
        <p:spPr>
          <a:xfrm>
            <a:off x="6964845" y="3049194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Connettore diritto 452">
            <a:extLst>
              <a:ext uri="{FF2B5EF4-FFF2-40B4-BE49-F238E27FC236}">
                <a16:creationId xmlns:a16="http://schemas.microsoft.com/office/drawing/2014/main" id="{413CCC11-0E4F-40BA-966E-C242220FE5FA}"/>
              </a:ext>
            </a:extLst>
          </p:cNvPr>
          <p:cNvCxnSpPr>
            <a:cxnSpLocks/>
          </p:cNvCxnSpPr>
          <p:nvPr/>
        </p:nvCxnSpPr>
        <p:spPr>
          <a:xfrm flipH="1">
            <a:off x="6970921" y="2469148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87033B15-05E1-4CF5-83A2-177A71631F6B}"/>
              </a:ext>
            </a:extLst>
          </p:cNvPr>
          <p:cNvSpPr/>
          <p:nvPr/>
        </p:nvSpPr>
        <p:spPr>
          <a:xfrm>
            <a:off x="7466658" y="2783494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539A712B-6D88-4F98-AB3E-8C06EF6D7446}"/>
              </a:ext>
            </a:extLst>
          </p:cNvPr>
          <p:cNvCxnSpPr>
            <a:stCxn id="443" idx="6"/>
            <a:endCxn id="49" idx="2"/>
          </p:cNvCxnSpPr>
          <p:nvPr/>
        </p:nvCxnSpPr>
        <p:spPr>
          <a:xfrm>
            <a:off x="7108861" y="2916344"/>
            <a:ext cx="35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B036173D-ED1B-4176-AA25-38D342AA2FA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722800" y="2434251"/>
            <a:ext cx="839892" cy="37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ombo 55">
            <a:extLst>
              <a:ext uri="{FF2B5EF4-FFF2-40B4-BE49-F238E27FC236}">
                <a16:creationId xmlns:a16="http://schemas.microsoft.com/office/drawing/2014/main" id="{4EE23907-9F31-438C-B056-BEADB807D824}"/>
              </a:ext>
            </a:extLst>
          </p:cNvPr>
          <p:cNvSpPr/>
          <p:nvPr/>
        </p:nvSpPr>
        <p:spPr>
          <a:xfrm>
            <a:off x="6275186" y="4116253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P2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18A0289-BCB6-4902-ABCA-226A2F29B68C}"/>
              </a:ext>
            </a:extLst>
          </p:cNvPr>
          <p:cNvSpPr txBox="1"/>
          <p:nvPr/>
        </p:nvSpPr>
        <p:spPr>
          <a:xfrm>
            <a:off x="7685196" y="4112691"/>
            <a:ext cx="250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Classify</a:t>
            </a:r>
            <a:r>
              <a:rPr lang="it-IT" sz="1400" dirty="0">
                <a:solidFill>
                  <a:schemeClr val="bg1"/>
                </a:solidFill>
              </a:rPr>
              <a:t> Edge</a:t>
            </a:r>
          </a:p>
        </p:txBody>
      </p:sp>
      <p:sp>
        <p:nvSpPr>
          <p:cNvPr id="74" name="Freccia a destra 73">
            <a:extLst>
              <a:ext uri="{FF2B5EF4-FFF2-40B4-BE49-F238E27FC236}">
                <a16:creationId xmlns:a16="http://schemas.microsoft.com/office/drawing/2014/main" id="{F6AEBDB0-C953-411D-8ADE-132D014A2FEE}"/>
              </a:ext>
            </a:extLst>
          </p:cNvPr>
          <p:cNvSpPr/>
          <p:nvPr/>
        </p:nvSpPr>
        <p:spPr>
          <a:xfrm rot="5400000">
            <a:off x="6797935" y="3780512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3" name="Connettore 2 462">
            <a:extLst>
              <a:ext uri="{FF2B5EF4-FFF2-40B4-BE49-F238E27FC236}">
                <a16:creationId xmlns:a16="http://schemas.microsoft.com/office/drawing/2014/main" id="{84B25DA2-8FFC-4DA8-B331-6EB2E77DB9E7}"/>
              </a:ext>
            </a:extLst>
          </p:cNvPr>
          <p:cNvCxnSpPr>
            <a:cxnSpLocks/>
          </p:cNvCxnSpPr>
          <p:nvPr/>
        </p:nvCxnSpPr>
        <p:spPr>
          <a:xfrm flipH="1" flipV="1">
            <a:off x="7348774" y="3002285"/>
            <a:ext cx="419834" cy="97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Rettangolo con angoli arrotondati 79">
            <a:extLst>
              <a:ext uri="{FF2B5EF4-FFF2-40B4-BE49-F238E27FC236}">
                <a16:creationId xmlns:a16="http://schemas.microsoft.com/office/drawing/2014/main" id="{F43368B8-E8CE-45AA-A296-13BDE7F51824}"/>
              </a:ext>
            </a:extLst>
          </p:cNvPr>
          <p:cNvSpPr/>
          <p:nvPr/>
        </p:nvSpPr>
        <p:spPr>
          <a:xfrm>
            <a:off x="4197869" y="4077072"/>
            <a:ext cx="1828342" cy="44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GNN M2</a:t>
            </a:r>
          </a:p>
        </p:txBody>
      </p: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6C6AD0E1-954C-46B5-9BCC-697EC8C3A437}"/>
              </a:ext>
            </a:extLst>
          </p:cNvPr>
          <p:cNvCxnSpPr>
            <a:stCxn id="56" idx="1"/>
            <a:endCxn id="80" idx="3"/>
          </p:cNvCxnSpPr>
          <p:nvPr/>
        </p:nvCxnSpPr>
        <p:spPr>
          <a:xfrm flipH="1">
            <a:off x="6026211" y="4297658"/>
            <a:ext cx="24897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Freccia a destra 84">
            <a:extLst>
              <a:ext uri="{FF2B5EF4-FFF2-40B4-BE49-F238E27FC236}">
                <a16:creationId xmlns:a16="http://schemas.microsoft.com/office/drawing/2014/main" id="{B89E31B0-9447-42D1-A883-1948B2416DF6}"/>
              </a:ext>
            </a:extLst>
          </p:cNvPr>
          <p:cNvSpPr/>
          <p:nvPr/>
        </p:nvSpPr>
        <p:spPr>
          <a:xfrm rot="5400000">
            <a:off x="6797243" y="4761322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3" name="Connettore 2 472">
            <a:extLst>
              <a:ext uri="{FF2B5EF4-FFF2-40B4-BE49-F238E27FC236}">
                <a16:creationId xmlns:a16="http://schemas.microsoft.com/office/drawing/2014/main" id="{31695601-4CA6-4ED5-B821-5E65194B0642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112040" y="4518245"/>
            <a:ext cx="0" cy="3778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>
            <a:extLst>
              <a:ext uri="{FF2B5EF4-FFF2-40B4-BE49-F238E27FC236}">
                <a16:creationId xmlns:a16="http://schemas.microsoft.com/office/drawing/2014/main" id="{031E11A0-DAD2-4614-8434-FD2DED0F12BE}"/>
              </a:ext>
            </a:extLst>
          </p:cNvPr>
          <p:cNvSpPr/>
          <p:nvPr/>
        </p:nvSpPr>
        <p:spPr>
          <a:xfrm>
            <a:off x="4828966" y="4893264"/>
            <a:ext cx="180000" cy="180000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1</a:t>
            </a: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0E8DFF3F-868F-41B1-860C-C5A291D84CBB}"/>
              </a:ext>
            </a:extLst>
          </p:cNvPr>
          <p:cNvSpPr/>
          <p:nvPr/>
        </p:nvSpPr>
        <p:spPr>
          <a:xfrm>
            <a:off x="5010698" y="4893264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2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C3650C2F-6DA7-4F14-9D64-D6D8D28F3E43}"/>
              </a:ext>
            </a:extLst>
          </p:cNvPr>
          <p:cNvSpPr/>
          <p:nvPr/>
        </p:nvSpPr>
        <p:spPr>
          <a:xfrm>
            <a:off x="5193063" y="489321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3</a:t>
            </a:r>
          </a:p>
        </p:txBody>
      </p:sp>
      <p:sp>
        <p:nvSpPr>
          <p:cNvPr id="501" name="Ovale 500">
            <a:extLst>
              <a:ext uri="{FF2B5EF4-FFF2-40B4-BE49-F238E27FC236}">
                <a16:creationId xmlns:a16="http://schemas.microsoft.com/office/drawing/2014/main" id="{C056A4C0-D46F-42DF-B35D-A5D98E7B4001}"/>
              </a:ext>
            </a:extLst>
          </p:cNvPr>
          <p:cNvSpPr/>
          <p:nvPr/>
        </p:nvSpPr>
        <p:spPr>
          <a:xfrm>
            <a:off x="6211184" y="584478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3" name="Ovale 502">
            <a:extLst>
              <a:ext uri="{FF2B5EF4-FFF2-40B4-BE49-F238E27FC236}">
                <a16:creationId xmlns:a16="http://schemas.microsoft.com/office/drawing/2014/main" id="{69E81710-B38A-4E1F-AC23-3A88D7ADA41D}"/>
              </a:ext>
            </a:extLst>
          </p:cNvPr>
          <p:cNvSpPr/>
          <p:nvPr/>
        </p:nvSpPr>
        <p:spPr>
          <a:xfrm>
            <a:off x="6809120" y="584478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05" name="Ovale 504">
            <a:extLst>
              <a:ext uri="{FF2B5EF4-FFF2-40B4-BE49-F238E27FC236}">
                <a16:creationId xmlns:a16="http://schemas.microsoft.com/office/drawing/2014/main" id="{8ACEFC7C-0FAA-4CEC-86EA-D6B07B332B73}"/>
              </a:ext>
            </a:extLst>
          </p:cNvPr>
          <p:cNvSpPr/>
          <p:nvPr/>
        </p:nvSpPr>
        <p:spPr>
          <a:xfrm>
            <a:off x="6824711" y="5275262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7" name="Ovale 506">
            <a:extLst>
              <a:ext uri="{FF2B5EF4-FFF2-40B4-BE49-F238E27FC236}">
                <a16:creationId xmlns:a16="http://schemas.microsoft.com/office/drawing/2014/main" id="{D204F016-8A9D-4AC7-9105-294DB1775071}"/>
              </a:ext>
            </a:extLst>
          </p:cNvPr>
          <p:cNvSpPr/>
          <p:nvPr/>
        </p:nvSpPr>
        <p:spPr>
          <a:xfrm>
            <a:off x="6818368" y="6412317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09" name="Connettore diritto 508">
            <a:extLst>
              <a:ext uri="{FF2B5EF4-FFF2-40B4-BE49-F238E27FC236}">
                <a16:creationId xmlns:a16="http://schemas.microsoft.com/office/drawing/2014/main" id="{24245717-0189-469D-B7D4-58299E50E064}"/>
              </a:ext>
            </a:extLst>
          </p:cNvPr>
          <p:cNvCxnSpPr>
            <a:stCxn id="501" idx="6"/>
            <a:endCxn id="503" idx="2"/>
          </p:cNvCxnSpPr>
          <p:nvPr/>
        </p:nvCxnSpPr>
        <p:spPr>
          <a:xfrm>
            <a:off x="6499216" y="5977630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Connettore diritto 510">
            <a:extLst>
              <a:ext uri="{FF2B5EF4-FFF2-40B4-BE49-F238E27FC236}">
                <a16:creationId xmlns:a16="http://schemas.microsoft.com/office/drawing/2014/main" id="{412A83E0-2AFC-49B1-A7A0-42709F9CB510}"/>
              </a:ext>
            </a:extLst>
          </p:cNvPr>
          <p:cNvCxnSpPr>
            <a:stCxn id="503" idx="4"/>
            <a:endCxn id="507" idx="0"/>
          </p:cNvCxnSpPr>
          <p:nvPr/>
        </p:nvCxnSpPr>
        <p:spPr>
          <a:xfrm>
            <a:off x="6953136" y="6110480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" name="Connettore diritto 512">
            <a:extLst>
              <a:ext uri="{FF2B5EF4-FFF2-40B4-BE49-F238E27FC236}">
                <a16:creationId xmlns:a16="http://schemas.microsoft.com/office/drawing/2014/main" id="{34272BFB-3BC8-47DD-9361-507F754C0238}"/>
              </a:ext>
            </a:extLst>
          </p:cNvPr>
          <p:cNvCxnSpPr>
            <a:cxnSpLocks/>
          </p:cNvCxnSpPr>
          <p:nvPr/>
        </p:nvCxnSpPr>
        <p:spPr>
          <a:xfrm flipH="1">
            <a:off x="6959212" y="5530434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" name="Ovale 514">
            <a:extLst>
              <a:ext uri="{FF2B5EF4-FFF2-40B4-BE49-F238E27FC236}">
                <a16:creationId xmlns:a16="http://schemas.microsoft.com/office/drawing/2014/main" id="{42F731C7-15E1-4009-B259-27F6B9710671}"/>
              </a:ext>
            </a:extLst>
          </p:cNvPr>
          <p:cNvSpPr/>
          <p:nvPr/>
        </p:nvSpPr>
        <p:spPr>
          <a:xfrm>
            <a:off x="7454949" y="584478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517" name="Connettore diritto 516">
            <a:extLst>
              <a:ext uri="{FF2B5EF4-FFF2-40B4-BE49-F238E27FC236}">
                <a16:creationId xmlns:a16="http://schemas.microsoft.com/office/drawing/2014/main" id="{920E1768-1379-457A-A4BC-6D27822127EA}"/>
              </a:ext>
            </a:extLst>
          </p:cNvPr>
          <p:cNvCxnSpPr>
            <a:stCxn id="503" idx="6"/>
            <a:endCxn id="515" idx="2"/>
          </p:cNvCxnSpPr>
          <p:nvPr/>
        </p:nvCxnSpPr>
        <p:spPr>
          <a:xfrm>
            <a:off x="7097152" y="5977630"/>
            <a:ext cx="3577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ttore diritto 518">
            <a:extLst>
              <a:ext uri="{FF2B5EF4-FFF2-40B4-BE49-F238E27FC236}">
                <a16:creationId xmlns:a16="http://schemas.microsoft.com/office/drawing/2014/main" id="{D632C899-397D-4870-ADCB-23781BB80CA3}"/>
              </a:ext>
            </a:extLst>
          </p:cNvPr>
          <p:cNvCxnSpPr/>
          <p:nvPr/>
        </p:nvCxnSpPr>
        <p:spPr>
          <a:xfrm>
            <a:off x="7108861" y="2967025"/>
            <a:ext cx="35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nettore diritto 520">
            <a:extLst>
              <a:ext uri="{FF2B5EF4-FFF2-40B4-BE49-F238E27FC236}">
                <a16:creationId xmlns:a16="http://schemas.microsoft.com/office/drawing/2014/main" id="{88D20A19-9C3C-4E70-8B86-B7D9150DFA44}"/>
              </a:ext>
            </a:extLst>
          </p:cNvPr>
          <p:cNvCxnSpPr/>
          <p:nvPr/>
        </p:nvCxnSpPr>
        <p:spPr>
          <a:xfrm>
            <a:off x="7092280" y="2852936"/>
            <a:ext cx="35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ccia a destra 93">
            <a:extLst>
              <a:ext uri="{FF2B5EF4-FFF2-40B4-BE49-F238E27FC236}">
                <a16:creationId xmlns:a16="http://schemas.microsoft.com/office/drawing/2014/main" id="{47FEECB4-9ECC-46AF-BB6B-DEBBE1DD91CF}"/>
              </a:ext>
            </a:extLst>
          </p:cNvPr>
          <p:cNvSpPr/>
          <p:nvPr/>
        </p:nvSpPr>
        <p:spPr>
          <a:xfrm rot="10800000">
            <a:off x="5418968" y="5893259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ombo 95">
            <a:extLst>
              <a:ext uri="{FF2B5EF4-FFF2-40B4-BE49-F238E27FC236}">
                <a16:creationId xmlns:a16="http://schemas.microsoft.com/office/drawing/2014/main" id="{E224C096-6672-4A07-961A-EAD9A5021C4F}"/>
              </a:ext>
            </a:extLst>
          </p:cNvPr>
          <p:cNvSpPr/>
          <p:nvPr/>
        </p:nvSpPr>
        <p:spPr>
          <a:xfrm>
            <a:off x="3657014" y="6040401"/>
            <a:ext cx="1404156" cy="362809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P3</a:t>
            </a:r>
          </a:p>
        </p:txBody>
      </p:sp>
      <p:sp>
        <p:nvSpPr>
          <p:cNvPr id="524" name="Ovale 523">
            <a:extLst>
              <a:ext uri="{FF2B5EF4-FFF2-40B4-BE49-F238E27FC236}">
                <a16:creationId xmlns:a16="http://schemas.microsoft.com/office/drawing/2014/main" id="{0C3E38D2-F4A6-4B80-8850-932FE1FBB87C}"/>
              </a:ext>
            </a:extLst>
          </p:cNvPr>
          <p:cNvSpPr/>
          <p:nvPr/>
        </p:nvSpPr>
        <p:spPr>
          <a:xfrm>
            <a:off x="705829" y="640366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5" name="Ovale 524">
            <a:extLst>
              <a:ext uri="{FF2B5EF4-FFF2-40B4-BE49-F238E27FC236}">
                <a16:creationId xmlns:a16="http://schemas.microsoft.com/office/drawing/2014/main" id="{8D987BB4-C9D3-4C31-A512-942111B82326}"/>
              </a:ext>
            </a:extLst>
          </p:cNvPr>
          <p:cNvSpPr/>
          <p:nvPr/>
        </p:nvSpPr>
        <p:spPr>
          <a:xfrm>
            <a:off x="1167541" y="5884602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26" name="Ovale 525">
            <a:extLst>
              <a:ext uri="{FF2B5EF4-FFF2-40B4-BE49-F238E27FC236}">
                <a16:creationId xmlns:a16="http://schemas.microsoft.com/office/drawing/2014/main" id="{8A76C67B-CC21-4323-B66E-008439514769}"/>
              </a:ext>
            </a:extLst>
          </p:cNvPr>
          <p:cNvSpPr/>
          <p:nvPr/>
        </p:nvSpPr>
        <p:spPr>
          <a:xfrm>
            <a:off x="1619512" y="5298131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7" name="Ovale 526">
            <a:extLst>
              <a:ext uri="{FF2B5EF4-FFF2-40B4-BE49-F238E27FC236}">
                <a16:creationId xmlns:a16="http://schemas.microsoft.com/office/drawing/2014/main" id="{73FD4FDA-8172-46ED-AD75-B4FECE1CD72B}"/>
              </a:ext>
            </a:extLst>
          </p:cNvPr>
          <p:cNvSpPr/>
          <p:nvPr/>
        </p:nvSpPr>
        <p:spPr>
          <a:xfrm>
            <a:off x="713288" y="5298531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28" name="Connettore diritto 527">
            <a:extLst>
              <a:ext uri="{FF2B5EF4-FFF2-40B4-BE49-F238E27FC236}">
                <a16:creationId xmlns:a16="http://schemas.microsoft.com/office/drawing/2014/main" id="{B7CAEE42-0490-4A73-91A3-472977BDD2F4}"/>
              </a:ext>
            </a:extLst>
          </p:cNvPr>
          <p:cNvCxnSpPr>
            <a:cxnSpLocks/>
            <a:stCxn id="524" idx="7"/>
            <a:endCxn id="525" idx="3"/>
          </p:cNvCxnSpPr>
          <p:nvPr/>
        </p:nvCxnSpPr>
        <p:spPr>
          <a:xfrm flipV="1">
            <a:off x="951680" y="6111391"/>
            <a:ext cx="258042" cy="331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Connettore diritto 528">
            <a:extLst>
              <a:ext uri="{FF2B5EF4-FFF2-40B4-BE49-F238E27FC236}">
                <a16:creationId xmlns:a16="http://schemas.microsoft.com/office/drawing/2014/main" id="{6AD1DBE6-CACB-4434-8156-CD68E3054C34}"/>
              </a:ext>
            </a:extLst>
          </p:cNvPr>
          <p:cNvCxnSpPr>
            <a:cxnSpLocks/>
            <a:stCxn id="527" idx="5"/>
            <a:endCxn id="525" idx="1"/>
          </p:cNvCxnSpPr>
          <p:nvPr/>
        </p:nvCxnSpPr>
        <p:spPr>
          <a:xfrm>
            <a:off x="959139" y="5525320"/>
            <a:ext cx="250583" cy="398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Connettore diritto 529">
            <a:extLst>
              <a:ext uri="{FF2B5EF4-FFF2-40B4-BE49-F238E27FC236}">
                <a16:creationId xmlns:a16="http://schemas.microsoft.com/office/drawing/2014/main" id="{C5FA72CC-92DD-4E9F-8D2F-587025C479B5}"/>
              </a:ext>
            </a:extLst>
          </p:cNvPr>
          <p:cNvCxnSpPr>
            <a:cxnSpLocks/>
            <a:stCxn id="526" idx="3"/>
            <a:endCxn id="525" idx="7"/>
          </p:cNvCxnSpPr>
          <p:nvPr/>
        </p:nvCxnSpPr>
        <p:spPr>
          <a:xfrm flipH="1">
            <a:off x="1413392" y="5524920"/>
            <a:ext cx="248301" cy="398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1" name="Ovale 530">
            <a:extLst>
              <a:ext uri="{FF2B5EF4-FFF2-40B4-BE49-F238E27FC236}">
                <a16:creationId xmlns:a16="http://schemas.microsoft.com/office/drawing/2014/main" id="{E9B81D8A-B43D-408D-AC10-7B0D15AFFFFA}"/>
              </a:ext>
            </a:extLst>
          </p:cNvPr>
          <p:cNvSpPr/>
          <p:nvPr/>
        </p:nvSpPr>
        <p:spPr>
          <a:xfrm>
            <a:off x="1619672" y="640366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532" name="Connettore diritto 531">
            <a:extLst>
              <a:ext uri="{FF2B5EF4-FFF2-40B4-BE49-F238E27FC236}">
                <a16:creationId xmlns:a16="http://schemas.microsoft.com/office/drawing/2014/main" id="{4343FE0C-816B-4EB8-A04F-877FE88CBBF2}"/>
              </a:ext>
            </a:extLst>
          </p:cNvPr>
          <p:cNvCxnSpPr>
            <a:cxnSpLocks/>
            <a:stCxn id="525" idx="5"/>
            <a:endCxn id="531" idx="1"/>
          </p:cNvCxnSpPr>
          <p:nvPr/>
        </p:nvCxnSpPr>
        <p:spPr>
          <a:xfrm>
            <a:off x="1413392" y="6111391"/>
            <a:ext cx="248461" cy="331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tangolo con angoli arrotondati 105">
            <a:extLst>
              <a:ext uri="{FF2B5EF4-FFF2-40B4-BE49-F238E27FC236}">
                <a16:creationId xmlns:a16="http://schemas.microsoft.com/office/drawing/2014/main" id="{72A3CDBD-728B-4111-B1D2-585BFF5EF91E}"/>
              </a:ext>
            </a:extLst>
          </p:cNvPr>
          <p:cNvSpPr/>
          <p:nvPr/>
        </p:nvSpPr>
        <p:spPr>
          <a:xfrm>
            <a:off x="3444921" y="5305611"/>
            <a:ext cx="1828342" cy="44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GNN M3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BD089ED8-9417-4B43-AA54-7F0E622DFF0D}"/>
              </a:ext>
            </a:extLst>
          </p:cNvPr>
          <p:cNvSpPr txBox="1"/>
          <p:nvPr/>
        </p:nvSpPr>
        <p:spPr>
          <a:xfrm>
            <a:off x="3110399" y="6401941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Add</a:t>
            </a:r>
            <a:r>
              <a:rPr lang="it-IT" sz="1400" dirty="0">
                <a:solidFill>
                  <a:schemeClr val="bg1"/>
                </a:solidFill>
              </a:rPr>
              <a:t> extra </a:t>
            </a:r>
            <a:r>
              <a:rPr lang="it-IT" sz="1400" dirty="0" err="1">
                <a:solidFill>
                  <a:schemeClr val="bg1"/>
                </a:solidFill>
              </a:rPr>
              <a:t>edges</a:t>
            </a:r>
            <a:r>
              <a:rPr lang="it-IT" sz="1400" dirty="0">
                <a:solidFill>
                  <a:schemeClr val="bg1"/>
                </a:solidFill>
              </a:rPr>
              <a:t> to vertex 4?</a:t>
            </a: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E1C90822-9F4E-4B46-9177-7D9C62BC57E8}"/>
              </a:ext>
            </a:extLst>
          </p:cNvPr>
          <p:cNvSpPr/>
          <p:nvPr/>
        </p:nvSpPr>
        <p:spPr>
          <a:xfrm>
            <a:off x="2966497" y="5072473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1</a:t>
            </a: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CF35951A-C4F8-44DF-B501-CBE051239A41}"/>
              </a:ext>
            </a:extLst>
          </p:cNvPr>
          <p:cNvSpPr/>
          <p:nvPr/>
        </p:nvSpPr>
        <p:spPr>
          <a:xfrm>
            <a:off x="2966497" y="524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2</a:t>
            </a:r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id="{8EEE5BD2-AE61-4FCB-8A44-1F1BCF8F62A9}"/>
              </a:ext>
            </a:extLst>
          </p:cNvPr>
          <p:cNvSpPr/>
          <p:nvPr/>
        </p:nvSpPr>
        <p:spPr>
          <a:xfrm>
            <a:off x="2966497" y="542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3</a:t>
            </a:r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id="{261CA9DA-15FA-4DF9-9B5F-16D24141220D}"/>
              </a:ext>
            </a:extLst>
          </p:cNvPr>
          <p:cNvSpPr/>
          <p:nvPr/>
        </p:nvSpPr>
        <p:spPr>
          <a:xfrm>
            <a:off x="2966497" y="5606779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cxnSp>
        <p:nvCxnSpPr>
          <p:cNvPr id="130" name="Connettore 2 129">
            <a:extLst>
              <a:ext uri="{FF2B5EF4-FFF2-40B4-BE49-F238E27FC236}">
                <a16:creationId xmlns:a16="http://schemas.microsoft.com/office/drawing/2014/main" id="{858066DB-6C03-43E4-A004-40E52F00AFCB}"/>
              </a:ext>
            </a:extLst>
          </p:cNvPr>
          <p:cNvCxnSpPr>
            <a:stCxn id="106" idx="2"/>
            <a:endCxn id="96" idx="0"/>
          </p:cNvCxnSpPr>
          <p:nvPr/>
        </p:nvCxnSpPr>
        <p:spPr>
          <a:xfrm>
            <a:off x="4359092" y="5746784"/>
            <a:ext cx="0" cy="2936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2 134">
            <a:extLst>
              <a:ext uri="{FF2B5EF4-FFF2-40B4-BE49-F238E27FC236}">
                <a16:creationId xmlns:a16="http://schemas.microsoft.com/office/drawing/2014/main" id="{EC0ABE02-9174-44CB-9A5D-DAB2CE156D74}"/>
              </a:ext>
            </a:extLst>
          </p:cNvPr>
          <p:cNvCxnSpPr>
            <a:cxnSpLocks/>
            <a:stCxn id="106" idx="1"/>
            <a:endCxn id="126" idx="3"/>
          </p:cNvCxnSpPr>
          <p:nvPr/>
        </p:nvCxnSpPr>
        <p:spPr>
          <a:xfrm flipH="1" flipV="1">
            <a:off x="3146497" y="5519626"/>
            <a:ext cx="298424" cy="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2C05D851-2D1F-4498-8C98-350557BC4058}"/>
              </a:ext>
            </a:extLst>
          </p:cNvPr>
          <p:cNvSpPr/>
          <p:nvPr/>
        </p:nvSpPr>
        <p:spPr>
          <a:xfrm>
            <a:off x="2776356" y="5072473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1</a:t>
            </a:r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87F8B0CE-E369-4F52-A8A1-C1487A358FAB}"/>
              </a:ext>
            </a:extLst>
          </p:cNvPr>
          <p:cNvSpPr/>
          <p:nvPr/>
        </p:nvSpPr>
        <p:spPr>
          <a:xfrm>
            <a:off x="2776356" y="524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2</a:t>
            </a:r>
          </a:p>
        </p:txBody>
      </p:sp>
      <p:sp>
        <p:nvSpPr>
          <p:cNvPr id="155" name="Rettangolo 154">
            <a:extLst>
              <a:ext uri="{FF2B5EF4-FFF2-40B4-BE49-F238E27FC236}">
                <a16:creationId xmlns:a16="http://schemas.microsoft.com/office/drawing/2014/main" id="{97F5D466-D8CD-4C85-9A28-6E365B417D41}"/>
              </a:ext>
            </a:extLst>
          </p:cNvPr>
          <p:cNvSpPr/>
          <p:nvPr/>
        </p:nvSpPr>
        <p:spPr>
          <a:xfrm>
            <a:off x="2776356" y="542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3</a:t>
            </a:r>
          </a:p>
        </p:txBody>
      </p:sp>
      <p:sp>
        <p:nvSpPr>
          <p:cNvPr id="157" name="Rettangolo 156">
            <a:extLst>
              <a:ext uri="{FF2B5EF4-FFF2-40B4-BE49-F238E27FC236}">
                <a16:creationId xmlns:a16="http://schemas.microsoft.com/office/drawing/2014/main" id="{F7C8F23E-B333-42AD-906D-2B0262A437E0}"/>
              </a:ext>
            </a:extLst>
          </p:cNvPr>
          <p:cNvSpPr/>
          <p:nvPr/>
        </p:nvSpPr>
        <p:spPr>
          <a:xfrm>
            <a:off x="2776356" y="5606779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52EC02C4-CEEE-47C1-8573-2C5530C09E17}"/>
              </a:ext>
            </a:extLst>
          </p:cNvPr>
          <p:cNvSpPr/>
          <p:nvPr/>
        </p:nvSpPr>
        <p:spPr>
          <a:xfrm>
            <a:off x="2585804" y="5072473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1</a:t>
            </a:r>
          </a:p>
        </p:txBody>
      </p:sp>
      <p:sp>
        <p:nvSpPr>
          <p:cNvPr id="163" name="Rettangolo 162">
            <a:extLst>
              <a:ext uri="{FF2B5EF4-FFF2-40B4-BE49-F238E27FC236}">
                <a16:creationId xmlns:a16="http://schemas.microsoft.com/office/drawing/2014/main" id="{A4CF31FD-D7B2-42EF-9D5E-B52A136D43B6}"/>
              </a:ext>
            </a:extLst>
          </p:cNvPr>
          <p:cNvSpPr/>
          <p:nvPr/>
        </p:nvSpPr>
        <p:spPr>
          <a:xfrm>
            <a:off x="2585804" y="524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2</a:t>
            </a:r>
          </a:p>
        </p:txBody>
      </p:sp>
      <p:sp>
        <p:nvSpPr>
          <p:cNvPr id="165" name="Rettangolo 164">
            <a:extLst>
              <a:ext uri="{FF2B5EF4-FFF2-40B4-BE49-F238E27FC236}">
                <a16:creationId xmlns:a16="http://schemas.microsoft.com/office/drawing/2014/main" id="{CBA3B895-0231-47CA-A793-B345ECAFB625}"/>
              </a:ext>
            </a:extLst>
          </p:cNvPr>
          <p:cNvSpPr/>
          <p:nvPr/>
        </p:nvSpPr>
        <p:spPr>
          <a:xfrm>
            <a:off x="2585804" y="5429626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3</a:t>
            </a:r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3BF4C505-8C4B-4374-80D1-7F230AD3F696}"/>
              </a:ext>
            </a:extLst>
          </p:cNvPr>
          <p:cNvSpPr/>
          <p:nvPr/>
        </p:nvSpPr>
        <p:spPr>
          <a:xfrm>
            <a:off x="2585804" y="5606779"/>
            <a:ext cx="180000" cy="180000"/>
          </a:xfrm>
          <a:prstGeom prst="rect">
            <a:avLst/>
          </a:prstGeom>
          <a:solidFill>
            <a:schemeClr val="tx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69" name="Ottagono 168">
            <a:extLst>
              <a:ext uri="{FF2B5EF4-FFF2-40B4-BE49-F238E27FC236}">
                <a16:creationId xmlns:a16="http://schemas.microsoft.com/office/drawing/2014/main" id="{F1877FBE-FC9F-4DDD-8B8E-75225CFDACBA}"/>
              </a:ext>
            </a:extLst>
          </p:cNvPr>
          <p:cNvSpPr/>
          <p:nvPr/>
        </p:nvSpPr>
        <p:spPr>
          <a:xfrm>
            <a:off x="2616112" y="5634917"/>
            <a:ext cx="126000" cy="123723"/>
          </a:xfrm>
          <a:prstGeom prst="oc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15CE640F-3DA8-4545-8DBC-2BF56AF54B75}"/>
              </a:ext>
            </a:extLst>
          </p:cNvPr>
          <p:cNvSpPr txBox="1"/>
          <p:nvPr/>
        </p:nvSpPr>
        <p:spPr>
          <a:xfrm>
            <a:off x="2517134" y="4827919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1  2  3</a:t>
            </a:r>
          </a:p>
        </p:txBody>
      </p:sp>
      <p:cxnSp>
        <p:nvCxnSpPr>
          <p:cNvPr id="607" name="Connettore diritto 606">
            <a:extLst>
              <a:ext uri="{FF2B5EF4-FFF2-40B4-BE49-F238E27FC236}">
                <a16:creationId xmlns:a16="http://schemas.microsoft.com/office/drawing/2014/main" id="{0D817262-D205-49B5-A9D1-0025DDC1E652}"/>
              </a:ext>
            </a:extLst>
          </p:cNvPr>
          <p:cNvCxnSpPr>
            <a:cxnSpLocks/>
            <a:endCxn id="515" idx="1"/>
          </p:cNvCxnSpPr>
          <p:nvPr/>
        </p:nvCxnSpPr>
        <p:spPr>
          <a:xfrm>
            <a:off x="7068016" y="5456591"/>
            <a:ext cx="429114" cy="427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Connettore diritto 608">
            <a:extLst>
              <a:ext uri="{FF2B5EF4-FFF2-40B4-BE49-F238E27FC236}">
                <a16:creationId xmlns:a16="http://schemas.microsoft.com/office/drawing/2014/main" id="{FD110DFE-71DE-4CBC-A18F-A10F409F1582}"/>
              </a:ext>
            </a:extLst>
          </p:cNvPr>
          <p:cNvCxnSpPr>
            <a:cxnSpLocks/>
            <a:endCxn id="515" idx="3"/>
          </p:cNvCxnSpPr>
          <p:nvPr/>
        </p:nvCxnSpPr>
        <p:spPr>
          <a:xfrm flipV="1">
            <a:off x="7092280" y="6071569"/>
            <a:ext cx="404850" cy="47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Connettore 2 614">
            <a:extLst>
              <a:ext uri="{FF2B5EF4-FFF2-40B4-BE49-F238E27FC236}">
                <a16:creationId xmlns:a16="http://schemas.microsoft.com/office/drawing/2014/main" id="{D8DC026C-77C9-4C6C-8DE4-C6C411EF885D}"/>
              </a:ext>
            </a:extLst>
          </p:cNvPr>
          <p:cNvCxnSpPr>
            <a:cxnSpLocks/>
          </p:cNvCxnSpPr>
          <p:nvPr/>
        </p:nvCxnSpPr>
        <p:spPr>
          <a:xfrm flipV="1">
            <a:off x="5756754" y="6261398"/>
            <a:ext cx="1583703" cy="28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7" name="Connettore 2 616">
            <a:extLst>
              <a:ext uri="{FF2B5EF4-FFF2-40B4-BE49-F238E27FC236}">
                <a16:creationId xmlns:a16="http://schemas.microsoft.com/office/drawing/2014/main" id="{047EA387-57C1-4BC4-99EC-BC28D851FD7B}"/>
              </a:ext>
            </a:extLst>
          </p:cNvPr>
          <p:cNvCxnSpPr>
            <a:cxnSpLocks/>
          </p:cNvCxnSpPr>
          <p:nvPr/>
        </p:nvCxnSpPr>
        <p:spPr>
          <a:xfrm flipV="1">
            <a:off x="5756754" y="5710755"/>
            <a:ext cx="1537951" cy="77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7" name="Arco 186">
            <a:extLst>
              <a:ext uri="{FF2B5EF4-FFF2-40B4-BE49-F238E27FC236}">
                <a16:creationId xmlns:a16="http://schemas.microsoft.com/office/drawing/2014/main" id="{F93B928F-47A6-40EF-946F-0C25B8F37837}"/>
              </a:ext>
            </a:extLst>
          </p:cNvPr>
          <p:cNvSpPr/>
          <p:nvPr/>
        </p:nvSpPr>
        <p:spPr>
          <a:xfrm>
            <a:off x="6333137" y="5156439"/>
            <a:ext cx="1308682" cy="1159927"/>
          </a:xfrm>
          <a:prstGeom prst="arc">
            <a:avLst>
              <a:gd name="adj1" fmla="val 10234001"/>
              <a:gd name="adj2" fmla="val 6427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1" name="Connettore 2 620">
            <a:extLst>
              <a:ext uri="{FF2B5EF4-FFF2-40B4-BE49-F238E27FC236}">
                <a16:creationId xmlns:a16="http://schemas.microsoft.com/office/drawing/2014/main" id="{5DBA9D23-98C7-45B5-B1EB-CE9EED02E263}"/>
              </a:ext>
            </a:extLst>
          </p:cNvPr>
          <p:cNvCxnSpPr>
            <a:cxnSpLocks/>
          </p:cNvCxnSpPr>
          <p:nvPr/>
        </p:nvCxnSpPr>
        <p:spPr>
          <a:xfrm flipV="1">
            <a:off x="5719073" y="5517925"/>
            <a:ext cx="647836" cy="92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1" name="CasellaDiTesto 190">
            <a:extLst>
              <a:ext uri="{FF2B5EF4-FFF2-40B4-BE49-F238E27FC236}">
                <a16:creationId xmlns:a16="http://schemas.microsoft.com/office/drawing/2014/main" id="{4A8453F2-8B7E-4622-951A-1C6CDE73B101}"/>
              </a:ext>
            </a:extLst>
          </p:cNvPr>
          <p:cNvSpPr txBox="1"/>
          <p:nvPr/>
        </p:nvSpPr>
        <p:spPr>
          <a:xfrm>
            <a:off x="6350932" y="5114197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4B72BA3A-CE64-4EA6-A6A9-FDC92D19FD20}"/>
              </a:ext>
            </a:extLst>
          </p:cNvPr>
          <p:cNvSpPr txBox="1"/>
          <p:nvPr/>
        </p:nvSpPr>
        <p:spPr>
          <a:xfrm>
            <a:off x="7228688" y="5456415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2 </a:t>
            </a:r>
          </a:p>
        </p:txBody>
      </p:sp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24CAC8DC-9635-4CC3-B91F-0ECECF2D5DB4}"/>
              </a:ext>
            </a:extLst>
          </p:cNvPr>
          <p:cNvSpPr txBox="1"/>
          <p:nvPr/>
        </p:nvSpPr>
        <p:spPr>
          <a:xfrm>
            <a:off x="7184718" y="6285869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3 </a:t>
            </a:r>
          </a:p>
        </p:txBody>
      </p: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5EA059F3-9BD9-44F6-A8CF-4EADED08F751}"/>
              </a:ext>
            </a:extLst>
          </p:cNvPr>
          <p:cNvCxnSpPr>
            <a:stCxn id="524" idx="6"/>
            <a:endCxn id="531" idx="2"/>
          </p:cNvCxnSpPr>
          <p:nvPr/>
        </p:nvCxnSpPr>
        <p:spPr>
          <a:xfrm>
            <a:off x="993861" y="6536510"/>
            <a:ext cx="6258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Freccia a destra 222">
            <a:extLst>
              <a:ext uri="{FF2B5EF4-FFF2-40B4-BE49-F238E27FC236}">
                <a16:creationId xmlns:a16="http://schemas.microsoft.com/office/drawing/2014/main" id="{2BA6D640-C0CB-46B8-A539-07C6ABCF9357}"/>
              </a:ext>
            </a:extLst>
          </p:cNvPr>
          <p:cNvSpPr/>
          <p:nvPr/>
        </p:nvSpPr>
        <p:spPr>
          <a:xfrm rot="10800000">
            <a:off x="2108498" y="5956030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4" name="Freccia a destra 223">
            <a:extLst>
              <a:ext uri="{FF2B5EF4-FFF2-40B4-BE49-F238E27FC236}">
                <a16:creationId xmlns:a16="http://schemas.microsoft.com/office/drawing/2014/main" id="{4F78BE46-5D34-405C-9E36-E3144D056C64}"/>
              </a:ext>
            </a:extLst>
          </p:cNvPr>
          <p:cNvSpPr/>
          <p:nvPr/>
        </p:nvSpPr>
        <p:spPr>
          <a:xfrm rot="16200000">
            <a:off x="1068170" y="4560683"/>
            <a:ext cx="360040" cy="1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FDF50CB0-6A1A-4E99-8D47-A5F6D1213DD0}"/>
              </a:ext>
            </a:extLst>
          </p:cNvPr>
          <p:cNvSpPr txBox="1"/>
          <p:nvPr/>
        </p:nvSpPr>
        <p:spPr>
          <a:xfrm>
            <a:off x="654401" y="4553843"/>
            <a:ext cx="28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i ++</a:t>
            </a:r>
          </a:p>
        </p:txBody>
      </p:sp>
      <p:sp>
        <p:nvSpPr>
          <p:cNvPr id="226" name="Ottagono 225">
            <a:extLst>
              <a:ext uri="{FF2B5EF4-FFF2-40B4-BE49-F238E27FC236}">
                <a16:creationId xmlns:a16="http://schemas.microsoft.com/office/drawing/2014/main" id="{14D458D7-FDCE-4A01-B7C0-C3667A10392E}"/>
              </a:ext>
            </a:extLst>
          </p:cNvPr>
          <p:cNvSpPr/>
          <p:nvPr/>
        </p:nvSpPr>
        <p:spPr>
          <a:xfrm>
            <a:off x="2800153" y="5634917"/>
            <a:ext cx="126000" cy="123723"/>
          </a:xfrm>
          <a:prstGeom prst="oc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" dirty="0"/>
          </a:p>
        </p:txBody>
      </p:sp>
      <p:sp>
        <p:nvSpPr>
          <p:cNvPr id="227" name="Ottagono 226">
            <a:extLst>
              <a:ext uri="{FF2B5EF4-FFF2-40B4-BE49-F238E27FC236}">
                <a16:creationId xmlns:a16="http://schemas.microsoft.com/office/drawing/2014/main" id="{BF4DF776-8ED5-4017-AE62-926F7B1AB3E1}"/>
              </a:ext>
            </a:extLst>
          </p:cNvPr>
          <p:cNvSpPr/>
          <p:nvPr/>
        </p:nvSpPr>
        <p:spPr>
          <a:xfrm>
            <a:off x="2991190" y="5634917"/>
            <a:ext cx="126000" cy="123723"/>
          </a:xfrm>
          <a:prstGeom prst="oc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" dirty="0"/>
          </a:p>
        </p:txBody>
      </p:sp>
      <p:sp>
        <p:nvSpPr>
          <p:cNvPr id="228" name="Ottagono 227">
            <a:extLst>
              <a:ext uri="{FF2B5EF4-FFF2-40B4-BE49-F238E27FC236}">
                <a16:creationId xmlns:a16="http://schemas.microsoft.com/office/drawing/2014/main" id="{3A30292F-9FA6-4753-97DD-B20553C37233}"/>
              </a:ext>
            </a:extLst>
          </p:cNvPr>
          <p:cNvSpPr/>
          <p:nvPr/>
        </p:nvSpPr>
        <p:spPr>
          <a:xfrm>
            <a:off x="4965882" y="3639204"/>
            <a:ext cx="126000" cy="123723"/>
          </a:xfrm>
          <a:prstGeom prst="oc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" dirty="0"/>
          </a:p>
        </p:txBody>
      </p:sp>
    </p:spTree>
    <p:extLst>
      <p:ext uri="{BB962C8B-B14F-4D97-AF65-F5344CB8AC3E}">
        <p14:creationId xmlns:p14="http://schemas.microsoft.com/office/powerpoint/2010/main" val="344120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Each experiment consists in generating 10K molecule graphs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held-out test set of 10K graphs will be used to compare their chemical properties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Chemical Validity, Novelty and Uniqueness are assessed with the </a:t>
            </a:r>
            <a:r>
              <a:rPr lang="en-US" sz="2800" dirty="0" err="1">
                <a:solidFill>
                  <a:schemeClr val="bg1"/>
                </a:solidFill>
              </a:rPr>
              <a:t>RdKit</a:t>
            </a:r>
            <a:r>
              <a:rPr lang="en-US" sz="2800" dirty="0">
                <a:solidFill>
                  <a:schemeClr val="bg1"/>
                </a:solidFill>
              </a:rPr>
              <a:t> package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Molecular Mass, </a:t>
            </a:r>
            <a:r>
              <a:rPr lang="en-US" sz="2800" dirty="0" err="1">
                <a:solidFill>
                  <a:schemeClr val="bg1"/>
                </a:solidFill>
              </a:rPr>
              <a:t>logP</a:t>
            </a:r>
            <a:r>
              <a:rPr lang="en-US" sz="2800" dirty="0">
                <a:solidFill>
                  <a:schemeClr val="bg1"/>
                </a:solidFill>
              </a:rPr>
              <a:t> and QED are measured with </a:t>
            </a:r>
            <a:r>
              <a:rPr lang="en-US" sz="2800" dirty="0" err="1">
                <a:solidFill>
                  <a:schemeClr val="bg1"/>
                </a:solidFill>
              </a:rPr>
              <a:t>RdKit</a:t>
            </a:r>
            <a:r>
              <a:rPr lang="en-US" sz="2800" dirty="0">
                <a:solidFill>
                  <a:schemeClr val="bg1"/>
                </a:solidFill>
              </a:rPr>
              <a:t> as well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three GNN modules undergo standalone training procedures, assuming the other modules to behave perfectly (very strong assumption)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6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Preliminary Results</a:t>
            </a:r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80683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808" y="0"/>
            <a:ext cx="45735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5F5A14E-3179-4C82-BED2-6E07E8BA0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41" y="1379514"/>
            <a:ext cx="3494648" cy="2620986"/>
          </a:xfrm>
          <a:prstGeom prst="rect">
            <a:avLst/>
          </a:prstGeom>
          <a:effectLst/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A first set of experiments was dedicated to select the best size threshold for the generated graphs (|V|</a:t>
            </a:r>
            <a:r>
              <a:rPr lang="en-US" baseline="-25000"/>
              <a:t>max</a:t>
            </a:r>
            <a:r>
              <a:rPr lang="en-US"/>
              <a:t>). Going beyond the maximum size of QM9 compounds (29) yields more valid molecules, but their properties diverge from those of the validation set.</a:t>
            </a:r>
          </a:p>
          <a:p>
            <a:pPr marL="0" indent="0"/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E3D026C-4948-442E-917F-28D74E605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19" y="4150658"/>
            <a:ext cx="3494648" cy="2620986"/>
          </a:xfrm>
          <a:prstGeom prst="rect">
            <a:avLst/>
          </a:prstGeom>
          <a:effectLst/>
        </p:spPr>
      </p:pic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E57BC4E-1977-4442-821A-B1509E3E2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85" y="347573"/>
            <a:ext cx="3745515" cy="8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Optimization Phase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A small grid search allowed to optimize other parameters (number of epochs, number of units), obtaining a second configuration C2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visual inspection (confirmed by numbers) of the generated graphs highlighted a lack of aromatic rings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is due to a highly unbalanced supervision distribution over the classes of P3 (97% predictable edges are not to be generated)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increase the number of aromatic rings, we trained an optimized version of the M3 GNN module, obtaining configuration C3</a:t>
            </a:r>
          </a:p>
          <a:p>
            <a:r>
              <a:rPr lang="en-US" sz="3200" dirty="0">
                <a:solidFill>
                  <a:schemeClr val="bg1"/>
                </a:solidFill>
              </a:rPr>
              <a:t>C3 generates more aromatic rings, but C2 still performs better, due to a large number of errors from the M3 module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0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3F3A40-6C1B-4D2C-83F6-E14A9ECD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Generated Material from C2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678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924197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" name="Segnaposto contenuto 8" descr="Immagine che contiene uccello&#10;&#10;Descrizione generata automaticamente">
            <a:extLst>
              <a:ext uri="{FF2B5EF4-FFF2-40B4-BE49-F238E27FC236}">
                <a16:creationId xmlns:a16="http://schemas.microsoft.com/office/drawing/2014/main" id="{CACEF4AD-633E-424C-880A-A6B08CFE3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" y="592252"/>
            <a:ext cx="5585673" cy="5585673"/>
          </a:xfrm>
        </p:spPr>
      </p:pic>
    </p:spTree>
    <p:extLst>
      <p:ext uri="{BB962C8B-B14F-4D97-AF65-F5344CB8AC3E}">
        <p14:creationId xmlns:p14="http://schemas.microsoft.com/office/powerpoint/2010/main" val="132441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3F3A40-6C1B-4D2C-83F6-E14A9ECD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Generated Material from C3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678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924197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444557C-37C5-4F3E-BFCB-1DF6130F2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" y="586264"/>
            <a:ext cx="5590900" cy="5590900"/>
          </a:xfrm>
        </p:spPr>
      </p:pic>
    </p:spTree>
    <p:extLst>
      <p:ext uri="{BB962C8B-B14F-4D97-AF65-F5344CB8AC3E}">
        <p14:creationId xmlns:p14="http://schemas.microsoft.com/office/powerpoint/2010/main" val="128521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94086"/>
            <a:ext cx="6939116" cy="1016654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EBEBEB"/>
                </a:solidFill>
              </a:rPr>
              <a:t>Graph</a:t>
            </a:r>
            <a:r>
              <a:rPr lang="it-IT" dirty="0">
                <a:solidFill>
                  <a:srgbClr val="EBEBEB"/>
                </a:solidFill>
              </a:rPr>
              <a:t> Generation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719571" y="2473879"/>
            <a:ext cx="770485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sz="2400" dirty="0"/>
              <a:t>Generative </a:t>
            </a:r>
            <a:r>
              <a:rPr lang="it-IT" sz="2400" dirty="0" err="1"/>
              <a:t>algorithms</a:t>
            </a:r>
            <a:r>
              <a:rPr lang="it-IT" sz="2400" dirty="0"/>
              <a:t> for </a:t>
            </a:r>
            <a:r>
              <a:rPr lang="it-IT" sz="2400" dirty="0" err="1"/>
              <a:t>graphs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applications</a:t>
            </a:r>
            <a:endParaRPr lang="it-IT" sz="2400" dirty="0"/>
          </a:p>
          <a:p>
            <a:r>
              <a:rPr lang="it-IT" sz="2400" dirty="0" err="1"/>
              <a:t>Unlike</a:t>
            </a:r>
            <a:r>
              <a:rPr lang="it-IT" sz="2400" dirty="0"/>
              <a:t> image generation, </a:t>
            </a:r>
            <a:r>
              <a:rPr lang="it-IT" sz="2400" dirty="0" err="1"/>
              <a:t>graph</a:t>
            </a:r>
            <a:r>
              <a:rPr lang="it-IT" sz="2400" dirty="0"/>
              <a:t> generation </a:t>
            </a:r>
            <a:r>
              <a:rPr lang="it-IT" sz="2400" dirty="0" err="1"/>
              <a:t>is</a:t>
            </a:r>
            <a:r>
              <a:rPr lang="it-IT" sz="2400" dirty="0"/>
              <a:t> a discrete </a:t>
            </a:r>
            <a:r>
              <a:rPr lang="it-IT" sz="2400" dirty="0" err="1"/>
              <a:t>process</a:t>
            </a:r>
            <a:endParaRPr lang="it-IT" sz="2400" dirty="0"/>
          </a:p>
          <a:p>
            <a:r>
              <a:rPr lang="it-IT" sz="2400" dirty="0" err="1"/>
              <a:t>Graph</a:t>
            </a:r>
            <a:r>
              <a:rPr lang="it-IT" sz="2400" dirty="0"/>
              <a:t> generation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seen</a:t>
            </a:r>
            <a:r>
              <a:rPr lang="it-IT" sz="2400" dirty="0"/>
              <a:t> major </a:t>
            </a:r>
            <a:r>
              <a:rPr lang="it-IT" sz="2400" dirty="0" err="1"/>
              <a:t>developments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in the last 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endParaRPr lang="it-IT" sz="2400" dirty="0"/>
          </a:p>
          <a:p>
            <a:r>
              <a:rPr lang="it-IT" sz="2400" dirty="0" err="1"/>
              <a:t>There</a:t>
            </a:r>
            <a:r>
              <a:rPr lang="it-IT" sz="2400" dirty="0"/>
              <a:t> are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approaches</a:t>
            </a:r>
            <a:r>
              <a:rPr lang="it-IT" sz="2400" dirty="0"/>
              <a:t> to face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kind</a:t>
            </a:r>
            <a:r>
              <a:rPr lang="it-IT" sz="2400" dirty="0"/>
              <a:t> of </a:t>
            </a:r>
            <a:r>
              <a:rPr lang="it-IT" sz="2400" dirty="0" err="1"/>
              <a:t>problem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4673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629266"/>
            <a:ext cx="2669986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Experimental Results</a:t>
            </a:r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AD488FAE-8A33-44D2-922D-E1A7E147D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A684E7-FC3D-4F0E-9F70-C69B3BEFC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E284F65F-D81D-4196-A4FB-F1C7EAC5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96250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0E41EA-15C8-4C96-84B8-F9BBB96B5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3786339" y="1268760"/>
            <a:ext cx="4871885" cy="3168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A comparison was carried out with other models for the unconditioned generation of molecules, over the metrics presented in [8]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GrammarVAE</a:t>
            </a:r>
            <a:r>
              <a:rPr lang="en-US" sz="1800" dirty="0">
                <a:solidFill>
                  <a:schemeClr val="bg1"/>
                </a:solidFill>
              </a:rPr>
              <a:t> [11] is the best SMILES-based VAE on QM9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MolGAN</a:t>
            </a:r>
            <a:r>
              <a:rPr lang="en-US" sz="1800" dirty="0">
                <a:solidFill>
                  <a:schemeClr val="bg1"/>
                </a:solidFill>
              </a:rPr>
              <a:t> (RL-based) is the best sequential model on QM9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GraphVAE</a:t>
            </a:r>
            <a:r>
              <a:rPr lang="en-US" sz="1800" dirty="0">
                <a:solidFill>
                  <a:schemeClr val="bg1"/>
                </a:solidFill>
              </a:rPr>
              <a:t> is the best graph-based VAE (and state of the art)for unconditioned generation on QM9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screenshot, schermo, dilegno, computer&#10;&#10;Descrizione generata automaticamente">
            <a:extLst>
              <a:ext uri="{FF2B5EF4-FFF2-40B4-BE49-F238E27FC236}">
                <a16:creationId xmlns:a16="http://schemas.microsoft.com/office/drawing/2014/main" id="{FAB78421-1FD2-4B74-BE5A-0D670E7CD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9" y="4725144"/>
            <a:ext cx="5698009" cy="1196582"/>
          </a:xfrm>
          <a:prstGeom prst="rect">
            <a:avLst/>
          </a:prstGeom>
          <a:effectLst/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C548C41-DBF2-4D04-8840-91B7F9BFFCB1}"/>
              </a:ext>
            </a:extLst>
          </p:cNvPr>
          <p:cNvSpPr/>
          <p:nvPr/>
        </p:nvSpPr>
        <p:spPr>
          <a:xfrm>
            <a:off x="4355975" y="5229200"/>
            <a:ext cx="360041" cy="19697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C8EE5F7-AA03-4665-95EC-1153ABC7233B}"/>
              </a:ext>
            </a:extLst>
          </p:cNvPr>
          <p:cNvSpPr/>
          <p:nvPr/>
        </p:nvSpPr>
        <p:spPr>
          <a:xfrm>
            <a:off x="5842565" y="5364808"/>
            <a:ext cx="360041" cy="19697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Our sequential generative model, based on the capability of GNNs in processing a partially generated graph, has shown competitive performances with respect to other models for unconditioned generation on QM9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More challenging problems/datasets can be addressed, with more atom types and larger molecules (we will stop explicitly generating hydrogen)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Conditioned generation allows to generate molecules with desired properties (specified as an input vector on the whole graph)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29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17" y="629266"/>
            <a:ext cx="2337517" cy="5594554"/>
          </a:xfrm>
        </p:spPr>
        <p:txBody>
          <a:bodyPr anchor="ctr">
            <a:normAutofit/>
          </a:bodyPr>
          <a:lstStyle/>
          <a:p>
            <a:pPr algn="ctr"/>
            <a:r>
              <a:rPr lang="it-IT" sz="4800" dirty="0"/>
              <a:t>Thank </a:t>
            </a:r>
            <a:r>
              <a:rPr lang="it-IT" sz="4800" dirty="0" err="1"/>
              <a:t>you</a:t>
            </a:r>
            <a:r>
              <a:rPr lang="it-IT" sz="4800" dirty="0"/>
              <a:t>!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AD488FAE-8A33-44D2-922D-E1A7E147D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684E7-FC3D-4F0E-9F70-C69B3BEFC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284F65F-D81D-4196-A4FB-F1C7EAC5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96250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0E41EA-15C8-4C96-84B8-F9BBB96B5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1730AF-F405-457A-9D5E-4B070B24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339" y="1410458"/>
            <a:ext cx="4871885" cy="2589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17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17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7B5C610-F825-448F-AE91-7986F7C67D7A}"/>
              </a:ext>
            </a:extLst>
          </p:cNvPr>
          <p:cNvSpPr txBox="1">
            <a:spLocks/>
          </p:cNvSpPr>
          <p:nvPr/>
        </p:nvSpPr>
        <p:spPr>
          <a:xfrm>
            <a:off x="3380686" y="642758"/>
            <a:ext cx="5767147" cy="55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800" dirty="0" err="1">
                <a:solidFill>
                  <a:schemeClr val="bg1"/>
                </a:solidFill>
              </a:rPr>
              <a:t>Question</a:t>
            </a:r>
            <a:r>
              <a:rPr lang="it-IT" sz="4800" dirty="0">
                <a:solidFill>
                  <a:schemeClr val="bg1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43987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4053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[1] </a:t>
            </a:r>
            <a:r>
              <a:rPr lang="it-IT" sz="1900" i="0" dirty="0" err="1">
                <a:solidFill>
                  <a:srgbClr val="000000"/>
                </a:solidFill>
                <a:effectLst/>
                <a:latin typeface="Lucida Grande"/>
              </a:rPr>
              <a:t>Categorical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 </a:t>
            </a:r>
            <a:r>
              <a:rPr lang="it-IT" sz="1900" i="0" dirty="0" err="1">
                <a:solidFill>
                  <a:srgbClr val="000000"/>
                </a:solidFill>
                <a:effectLst/>
                <a:latin typeface="Lucida Grande"/>
              </a:rPr>
              <a:t>Reparameterization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 with </a:t>
            </a:r>
            <a:r>
              <a:rPr lang="it-IT" sz="1900" i="0" dirty="0" err="1">
                <a:solidFill>
                  <a:srgbClr val="000000"/>
                </a:solidFill>
                <a:effectLst/>
                <a:latin typeface="Lucida Grande"/>
              </a:rPr>
              <a:t>Gumbel-Softmax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 (</a:t>
            </a:r>
            <a:r>
              <a:rPr lang="it-IT" sz="1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https://arxiv.org/abs/1611.01144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[2] 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A* Sampling (</a:t>
            </a:r>
            <a:r>
              <a:rPr lang="it-IT" sz="1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https://arxiv.org/abs/1411.0030</a:t>
            </a:r>
            <a:r>
              <a:rPr lang="it-IT" sz="190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marL="0" indent="0">
              <a:buNone/>
            </a:pPr>
            <a:r>
              <a:rPr lang="it-IT" sz="1900" dirty="0">
                <a:solidFill>
                  <a:srgbClr val="000000"/>
                </a:solidFill>
                <a:latin typeface="Lucida Grande"/>
              </a:rPr>
              <a:t>[3] Statistical theory of </a:t>
            </a:r>
            <a:r>
              <a:rPr lang="it-IT" sz="1900" dirty="0" err="1">
                <a:solidFill>
                  <a:srgbClr val="000000"/>
                </a:solidFill>
                <a:latin typeface="Lucida Grande"/>
              </a:rPr>
              <a:t>extreme</a:t>
            </a:r>
            <a:r>
              <a:rPr lang="it-IT" sz="19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it-IT" sz="1900" dirty="0" err="1">
                <a:solidFill>
                  <a:srgbClr val="000000"/>
                </a:solidFill>
                <a:latin typeface="Lucida Grande"/>
              </a:rPr>
              <a:t>values</a:t>
            </a:r>
            <a:r>
              <a:rPr lang="it-IT" sz="1900" dirty="0">
                <a:solidFill>
                  <a:srgbClr val="000000"/>
                </a:solidFill>
                <a:latin typeface="Lucida Grande"/>
              </a:rPr>
              <a:t> and some </a:t>
            </a:r>
            <a:r>
              <a:rPr lang="it-IT" sz="1900" dirty="0" err="1">
                <a:solidFill>
                  <a:srgbClr val="000000"/>
                </a:solidFill>
                <a:latin typeface="Lucida Grande"/>
              </a:rPr>
              <a:t>practical</a:t>
            </a:r>
            <a:r>
              <a:rPr lang="it-IT" sz="19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it-IT" sz="1900" dirty="0" err="1">
                <a:solidFill>
                  <a:srgbClr val="000000"/>
                </a:solidFill>
                <a:latin typeface="Lucida Grande"/>
              </a:rPr>
              <a:t>applications</a:t>
            </a:r>
            <a:r>
              <a:rPr lang="it-IT" sz="1900" dirty="0">
                <a:solidFill>
                  <a:srgbClr val="000000"/>
                </a:solidFill>
                <a:latin typeface="Lucida Grande"/>
              </a:rPr>
              <a:t> (</a:t>
            </a:r>
            <a:r>
              <a:rPr lang="it-IT" sz="1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https://ntrl.ntis.gov/NTRL/dashboard/searchResults/titleDetail/PB175818.xhtml</a:t>
            </a:r>
            <a:r>
              <a:rPr lang="it-IT" sz="1900" dirty="0">
                <a:solidFill>
                  <a:schemeClr val="bg1"/>
                </a:solidFill>
              </a:rPr>
              <a:t>)</a:t>
            </a:r>
            <a:endParaRPr lang="it-IT" sz="1900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[4] 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GANS for Sequences of Discrete Elements with the Gumbel-</a:t>
            </a:r>
            <a:r>
              <a:rPr lang="en-US" sz="1900" i="0" dirty="0" err="1">
                <a:solidFill>
                  <a:srgbClr val="000000"/>
                </a:solidFill>
                <a:effectLst/>
                <a:latin typeface="Lucida Grande"/>
              </a:rPr>
              <a:t>softmax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 Distribution (</a:t>
            </a:r>
            <a:r>
              <a:rPr lang="it-IT" sz="1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https://arxiv.org/abs/1611.04051</a:t>
            </a:r>
            <a:r>
              <a:rPr lang="it-IT" sz="19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bg1"/>
                </a:solidFill>
              </a:rPr>
              <a:t>[5] 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Learning Latent Permutations with Gumbel-</a:t>
            </a:r>
            <a:r>
              <a:rPr lang="en-US" sz="1900" i="0" dirty="0" err="1">
                <a:solidFill>
                  <a:srgbClr val="000000"/>
                </a:solidFill>
                <a:effectLst/>
                <a:latin typeface="Lucida Grande"/>
              </a:rPr>
              <a:t>Sinkhorn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 Networks (</a:t>
            </a:r>
            <a:r>
              <a:rPr lang="it-IT" sz="19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https://arxiv.org/abs/1802.08665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Lucida Grande"/>
              </a:rPr>
              <a:t>[6] 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Neural Machine Translation with Gumbel-Greedy Decoding (</a:t>
            </a:r>
            <a:r>
              <a:rPr lang="it-IT" sz="19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https://arxiv.org/abs/1706.07518</a:t>
            </a:r>
            <a:r>
              <a:rPr lang="en-US" sz="190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marL="0" indent="0">
              <a:buNone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405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[7] </a:t>
            </a:r>
            <a:r>
              <a:rPr lang="en-US" dirty="0">
                <a:solidFill>
                  <a:schemeClr val="bg1"/>
                </a:solidFill>
                <a:latin typeface="Lucida Grande"/>
              </a:rPr>
              <a:t>Convolutional Networks with Adaptive Inference Graphs 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(</a:t>
            </a:r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https://arxiv.org/abs/1711.11503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[8] </a:t>
            </a:r>
            <a:r>
              <a:rPr lang="it-IT" i="0" dirty="0" err="1">
                <a:solidFill>
                  <a:srgbClr val="000000"/>
                </a:solidFill>
                <a:effectLst/>
                <a:latin typeface="Lucida Grande"/>
              </a:rPr>
              <a:t>GraphVAE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: </a:t>
            </a:r>
            <a:r>
              <a:rPr lang="it-IT" i="0" dirty="0" err="1">
                <a:solidFill>
                  <a:srgbClr val="000000"/>
                </a:solidFill>
                <a:effectLst/>
                <a:latin typeface="Lucida Grande"/>
              </a:rPr>
              <a:t>Towards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 Generation of Small </a:t>
            </a:r>
            <a:r>
              <a:rPr lang="it-IT" i="0" dirty="0" err="1">
                <a:solidFill>
                  <a:srgbClr val="000000"/>
                </a:solidFill>
                <a:effectLst/>
                <a:latin typeface="Lucida Grande"/>
              </a:rPr>
              <a:t>Graphs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 Using </a:t>
            </a:r>
            <a:r>
              <a:rPr lang="it-IT" i="0" dirty="0" err="1">
                <a:solidFill>
                  <a:srgbClr val="000000"/>
                </a:solidFill>
                <a:effectLst/>
                <a:latin typeface="Lucida Grande"/>
              </a:rPr>
              <a:t>Variational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 </a:t>
            </a:r>
            <a:r>
              <a:rPr lang="it-IT" i="0" dirty="0" err="1">
                <a:solidFill>
                  <a:srgbClr val="000000"/>
                </a:solidFill>
                <a:effectLst/>
                <a:latin typeface="Lucida Grande"/>
              </a:rPr>
              <a:t>Autoencoders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 (</a:t>
            </a:r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https://arxiv.org/abs/1802.03480</a:t>
            </a:r>
            <a:r>
              <a:rPr lang="it-IT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[9] </a:t>
            </a:r>
            <a:r>
              <a:rPr lang="en-US" dirty="0">
                <a:solidFill>
                  <a:schemeClr val="bg1"/>
                </a:solidFill>
                <a:latin typeface="Lucida Grande"/>
              </a:rPr>
              <a:t>Prediction of physicochemical parameters by atomic contributions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https://pubs.acs.org/doi/10.1021/ci990307l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[10]</a:t>
            </a:r>
            <a:r>
              <a:rPr lang="en-US" dirty="0">
                <a:solidFill>
                  <a:schemeClr val="bg1"/>
                </a:solidFill>
                <a:latin typeface="Lucida Grande"/>
              </a:rPr>
              <a:t> Quantifying the chemical beauty of drugs (</a:t>
            </a:r>
            <a:r>
              <a:rPr lang="it-IT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https://www.nature.com/articles/nchem.1243</a:t>
            </a:r>
            <a:r>
              <a:rPr lang="en-US" dirty="0">
                <a:solidFill>
                  <a:schemeClr val="bg1"/>
                </a:solidFill>
                <a:latin typeface="Lucida Grande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[11] </a:t>
            </a:r>
            <a:r>
              <a:rPr lang="en-US" dirty="0">
                <a:solidFill>
                  <a:schemeClr val="bg1"/>
                </a:solidFill>
                <a:latin typeface="Lucida Grande"/>
              </a:rPr>
              <a:t>Grammar Variational Autoencoder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https://arxiv.org/pdf/1703.01925.pdf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[12] </a:t>
            </a:r>
            <a:r>
              <a:rPr lang="en-US" i="0" dirty="0" err="1">
                <a:solidFill>
                  <a:srgbClr val="000000"/>
                </a:solidFill>
                <a:effectLst/>
                <a:latin typeface="Lucida Grande"/>
              </a:rPr>
              <a:t>MolGAN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: An implicit generative model for small molecular graphs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https://arxiv.org/abs/1805.11973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0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2" name="Picture 8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3" name="Oval 8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" name="Picture 8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5" name="Picture 8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06" name="Rectangle 8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91">
            <a:extLst>
              <a:ext uri="{FF2B5EF4-FFF2-40B4-BE49-F238E27FC236}">
                <a16:creationId xmlns:a16="http://schemas.microsoft.com/office/drawing/2014/main" id="{58E5A035-23A3-4720-BB93-54574C24F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93">
            <a:extLst>
              <a:ext uri="{FF2B5EF4-FFF2-40B4-BE49-F238E27FC236}">
                <a16:creationId xmlns:a16="http://schemas.microsoft.com/office/drawing/2014/main" id="{FAED0816-3202-48E9-ABED-521A721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16">
            <a:extLst>
              <a:ext uri="{FF2B5EF4-FFF2-40B4-BE49-F238E27FC236}">
                <a16:creationId xmlns:a16="http://schemas.microsoft.com/office/drawing/2014/main" id="{CABE022E-1488-4DA5-89B5-07646B3A2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27737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0" name="Rectangle 97">
            <a:extLst>
              <a:ext uri="{FF2B5EF4-FFF2-40B4-BE49-F238E27FC236}">
                <a16:creationId xmlns:a16="http://schemas.microsoft.com/office/drawing/2014/main" id="{E3D6803B-AEC6-4CD2-86EF-E591BD2FD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3846"/>
            <a:ext cx="9143771" cy="1144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Freeform 5">
            <a:extLst>
              <a:ext uri="{FF2B5EF4-FFF2-40B4-BE49-F238E27FC236}">
                <a16:creationId xmlns:a16="http://schemas.microsoft.com/office/drawing/2014/main" id="{80B51C95-9EBC-4AA5-AC2C-3F053E14D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357920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371849"/>
            <a:ext cx="6862012" cy="1350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Extra 1: Hyperparameters</a:t>
            </a:r>
          </a:p>
        </p:txBody>
      </p:sp>
      <p:pic>
        <p:nvPicPr>
          <p:cNvPr id="4" name="Immagine 3" descr="Immagine che contiene schermo, stanza&#10;&#10;Descrizione generata automaticamente">
            <a:extLst>
              <a:ext uri="{FF2B5EF4-FFF2-40B4-BE49-F238E27FC236}">
                <a16:creationId xmlns:a16="http://schemas.microsoft.com/office/drawing/2014/main" id="{131E370F-77EE-4C05-B16E-D291CB350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3" y="978811"/>
            <a:ext cx="6863105" cy="24707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168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3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4055532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Extra 2: Weights and Configurations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92933C-0A1E-45C0-92F3-BF806C32B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" y="260648"/>
            <a:ext cx="7348175" cy="37180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762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3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4055532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Extra 3: Metrics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0021824-BF7C-42F3-B616-353142BD2550}"/>
              </a:ext>
            </a:extLst>
          </p:cNvPr>
          <p:cNvSpPr txBox="1">
            <a:spLocks/>
          </p:cNvSpPr>
          <p:nvPr/>
        </p:nvSpPr>
        <p:spPr>
          <a:xfrm>
            <a:off x="115120" y="20607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Evaluation metrics from [8]:</a:t>
            </a:r>
          </a:p>
          <a:p>
            <a:r>
              <a:rPr lang="en-US" sz="2800" dirty="0">
                <a:solidFill>
                  <a:schemeClr val="bg1"/>
                </a:solidFill>
              </a:rPr>
              <a:t>Validity = Valid/Generated molecules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Uniqueness = Unique/Valid molecules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Novelty = Novel/Unique molecules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 summarize these three values, we can use:</a:t>
            </a:r>
          </a:p>
          <a:p>
            <a:r>
              <a:rPr lang="en-US" sz="2800" dirty="0">
                <a:solidFill>
                  <a:schemeClr val="bg1"/>
                </a:solidFill>
              </a:rPr>
              <a:t>VUN = Novel/Generated molecules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23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3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4055532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Extra 4: Chemical Properties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0021824-BF7C-42F3-B616-353142BD2550}"/>
              </a:ext>
            </a:extLst>
          </p:cNvPr>
          <p:cNvSpPr txBox="1">
            <a:spLocks/>
          </p:cNvSpPr>
          <p:nvPr/>
        </p:nvSpPr>
        <p:spPr>
          <a:xfrm>
            <a:off x="115120" y="20607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QED score [9] measures the “drug-likeness” of generated molecules</a:t>
            </a:r>
          </a:p>
          <a:p>
            <a:r>
              <a:rPr lang="en-US" sz="2600" dirty="0" err="1">
                <a:solidFill>
                  <a:schemeClr val="bg1"/>
                </a:solidFill>
              </a:rPr>
              <a:t>logP</a:t>
            </a:r>
            <a:r>
              <a:rPr lang="en-US" sz="2600" dirty="0">
                <a:solidFill>
                  <a:schemeClr val="bg1"/>
                </a:solidFill>
              </a:rPr>
              <a:t> [10] measures the solubility in polar and non-polar compounds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molecular mass can be used for an additional comparison with the validation and test sets</a:t>
            </a:r>
          </a:p>
          <a:p>
            <a:r>
              <a:rPr lang="en-US" sz="2600" dirty="0">
                <a:solidFill>
                  <a:schemeClr val="bg1"/>
                </a:solidFill>
              </a:rPr>
              <a:t>Heavier molecules tend to be less “drug-like”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3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4055532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Extra 5: Sorting Issues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0021824-BF7C-42F3-B616-353142BD2550}"/>
              </a:ext>
            </a:extLst>
          </p:cNvPr>
          <p:cNvSpPr txBox="1">
            <a:spLocks/>
          </p:cNvSpPr>
          <p:nvPr/>
        </p:nvSpPr>
        <p:spPr>
          <a:xfrm>
            <a:off x="90712" y="198818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Training on every possible node permutation maximizes generalization, but it is far from possible</a:t>
            </a:r>
          </a:p>
          <a:p>
            <a:r>
              <a:rPr lang="en-US" sz="2600" dirty="0">
                <a:solidFill>
                  <a:schemeClr val="bg1"/>
                </a:solidFill>
              </a:rPr>
              <a:t>A node ordering has to be determined for training operations (common problem)</a:t>
            </a:r>
          </a:p>
          <a:p>
            <a:r>
              <a:rPr lang="en-US" sz="2600" dirty="0">
                <a:solidFill>
                  <a:schemeClr val="bg1"/>
                </a:solidFill>
              </a:rPr>
              <a:t>Breadth First Search is the best option, as it allows to expand the graph more evenly</a:t>
            </a:r>
          </a:p>
          <a:p>
            <a:r>
              <a:rPr lang="en-US" sz="2600" dirty="0">
                <a:solidFill>
                  <a:schemeClr val="bg1"/>
                </a:solidFill>
              </a:rPr>
              <a:t>Many permutations are still possible. They can be reduced by determining an atom type order. According to Freeman Betweenness Centrality: H,F,O,N,C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94086"/>
            <a:ext cx="6939116" cy="1016654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EBEBEB"/>
                </a:solidFill>
              </a:rPr>
              <a:t>Graph</a:t>
            </a:r>
            <a:r>
              <a:rPr lang="it-IT" dirty="0">
                <a:solidFill>
                  <a:srgbClr val="EBEBEB"/>
                </a:solidFill>
              </a:rPr>
              <a:t> </a:t>
            </a:r>
            <a:r>
              <a:rPr lang="it-IT" dirty="0" err="1">
                <a:solidFill>
                  <a:srgbClr val="EBEBEB"/>
                </a:solidFill>
              </a:rPr>
              <a:t>Generators</a:t>
            </a:r>
            <a:endParaRPr lang="it-IT" dirty="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719571" y="2473879"/>
            <a:ext cx="770485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  <a:r>
              <a:rPr lang="it-IT" dirty="0" err="1"/>
              <a:t>rely</a:t>
            </a:r>
            <a:r>
              <a:rPr lang="it-IT" dirty="0"/>
              <a:t> on hard-</a:t>
            </a:r>
            <a:r>
              <a:rPr lang="it-IT" dirty="0" err="1"/>
              <a:t>wired</a:t>
            </a:r>
            <a:r>
              <a:rPr lang="it-IT" dirty="0"/>
              <a:t> rules and </a:t>
            </a:r>
            <a:r>
              <a:rPr lang="it-IT" dirty="0" err="1"/>
              <a:t>randomness</a:t>
            </a:r>
            <a:r>
              <a:rPr lang="it-IT" dirty="0"/>
              <a:t> (</a:t>
            </a:r>
            <a:r>
              <a:rPr lang="it-IT" i="0" dirty="0" err="1">
                <a:solidFill>
                  <a:srgbClr val="202122"/>
                </a:solidFill>
                <a:effectLst/>
              </a:rPr>
              <a:t>Erdős-Renyi</a:t>
            </a:r>
            <a:r>
              <a:rPr lang="it-IT" i="0" dirty="0">
                <a:solidFill>
                  <a:srgbClr val="202122"/>
                </a:solidFill>
                <a:effectLst/>
              </a:rPr>
              <a:t>, Watts-</a:t>
            </a:r>
            <a:r>
              <a:rPr lang="it-IT" i="0" dirty="0" err="1">
                <a:solidFill>
                  <a:srgbClr val="202122"/>
                </a:solidFill>
                <a:effectLst/>
              </a:rPr>
              <a:t>Strogatz</a:t>
            </a:r>
            <a:r>
              <a:rPr lang="it-IT" i="0" dirty="0">
                <a:solidFill>
                  <a:srgbClr val="202122"/>
                </a:solidFill>
                <a:effectLst/>
              </a:rPr>
              <a:t>, </a:t>
            </a:r>
            <a:r>
              <a:rPr lang="it-IT" i="0" dirty="0" err="1">
                <a:solidFill>
                  <a:srgbClr val="202122"/>
                </a:solidFill>
                <a:effectLst/>
              </a:rPr>
              <a:t>Barabasi</a:t>
            </a:r>
            <a:r>
              <a:rPr lang="it-IT" i="0" dirty="0">
                <a:solidFill>
                  <a:srgbClr val="202122"/>
                </a:solidFill>
                <a:effectLst/>
              </a:rPr>
              <a:t>-Albert).</a:t>
            </a:r>
          </a:p>
          <a:p>
            <a:r>
              <a:rPr lang="en-US" sz="2000" dirty="0"/>
              <a:t>Variational </a:t>
            </a:r>
            <a:r>
              <a:rPr lang="en-US" sz="2000" dirty="0" err="1"/>
              <a:t>AutoEncoders</a:t>
            </a:r>
            <a:r>
              <a:rPr lang="en-US" sz="2000" dirty="0"/>
              <a:t> (VAEs) generate graphs by sampling their </a:t>
            </a:r>
            <a:r>
              <a:rPr lang="en-US" sz="2000" dirty="0" err="1"/>
              <a:t>vectorial</a:t>
            </a:r>
            <a:r>
              <a:rPr lang="en-US" sz="2000" dirty="0"/>
              <a:t> representations in a latent space. A graph is obtained by decoding each latent vector into a connectivity matrix, a node feature matrix, and an edge feature matrix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/>
              <a:t>Sequential models rely on recurrent networks, GAN-like mechanisms, reinforcement learning, or other methods, to generate the graph step by step.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015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GNN Graph Generators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GNNs could provide a good engine for a sequential model.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Recurrent models look at their past decisions to take the next step. GNNs can instead look at the partial result (the subgraph generated so far), which is more informative.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With respect to VAEs, that generate each graph in one shot, it is easier to build an interpretable stepwise generative process.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Molecule Generation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F3D7C2-CDB2-431D-AC62-420BF194D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45" y="2702242"/>
            <a:ext cx="2331620" cy="233162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E1A6F3-0F1B-4EC5-9132-9BDFACD013C6}"/>
              </a:ext>
            </a:extLst>
          </p:cNvPr>
          <p:cNvSpPr txBox="1"/>
          <p:nvPr/>
        </p:nvSpPr>
        <p:spPr>
          <a:xfrm>
            <a:off x="939349" y="53035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Molecules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usually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represented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undirected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graphs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dirty="0" err="1">
                <a:solidFill>
                  <a:schemeClr val="bg1"/>
                </a:solidFill>
              </a:rPr>
              <a:t>atoms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correspond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nodes</a:t>
            </a:r>
            <a:r>
              <a:rPr lang="it-IT" dirty="0">
                <a:solidFill>
                  <a:schemeClr val="bg1"/>
                </a:solidFill>
              </a:rPr>
              <a:t> and bonds </a:t>
            </a:r>
            <a:r>
              <a:rPr lang="it-IT" dirty="0" err="1">
                <a:solidFill>
                  <a:schemeClr val="bg1"/>
                </a:solidFill>
              </a:rPr>
              <a:t>correspond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edges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62F1023-B564-4E71-A4BC-210B1E6A506A}"/>
              </a:ext>
            </a:extLst>
          </p:cNvPr>
          <p:cNvSpPr/>
          <p:nvPr/>
        </p:nvSpPr>
        <p:spPr>
          <a:xfrm>
            <a:off x="5222046" y="3232438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6E6716A-9EFD-43AA-9EF2-7CB213C15453}"/>
              </a:ext>
            </a:extLst>
          </p:cNvPr>
          <p:cNvSpPr/>
          <p:nvPr/>
        </p:nvSpPr>
        <p:spPr>
          <a:xfrm>
            <a:off x="5662478" y="378535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EA7AFFD-4B04-4DFB-B743-D772CF0BAAE5}"/>
              </a:ext>
            </a:extLst>
          </p:cNvPr>
          <p:cNvSpPr/>
          <p:nvPr/>
        </p:nvSpPr>
        <p:spPr>
          <a:xfrm>
            <a:off x="5222046" y="4265032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23BAE8B-9C22-4D75-ADA3-BDC5E4229712}"/>
              </a:ext>
            </a:extLst>
          </p:cNvPr>
          <p:cNvSpPr/>
          <p:nvPr/>
        </p:nvSpPr>
        <p:spPr>
          <a:xfrm>
            <a:off x="6260414" y="378535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EDA9E40-C015-4888-BF75-84A9484C74FB}"/>
              </a:ext>
            </a:extLst>
          </p:cNvPr>
          <p:cNvSpPr/>
          <p:nvPr/>
        </p:nvSpPr>
        <p:spPr>
          <a:xfrm>
            <a:off x="6922628" y="378330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7C5C805-5B99-431E-BE29-CB6AEDEC438B}"/>
              </a:ext>
            </a:extLst>
          </p:cNvPr>
          <p:cNvSpPr/>
          <p:nvPr/>
        </p:nvSpPr>
        <p:spPr>
          <a:xfrm>
            <a:off x="6276005" y="321583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9738FCE-8BFA-47A7-BD73-98BE49A27FE7}"/>
              </a:ext>
            </a:extLst>
          </p:cNvPr>
          <p:cNvSpPr/>
          <p:nvPr/>
        </p:nvSpPr>
        <p:spPr>
          <a:xfrm>
            <a:off x="6915486" y="3212976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A1D3F81-B296-462D-B623-25BCCC634351}"/>
              </a:ext>
            </a:extLst>
          </p:cNvPr>
          <p:cNvSpPr/>
          <p:nvPr/>
        </p:nvSpPr>
        <p:spPr>
          <a:xfrm>
            <a:off x="6269662" y="4352890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07F5A13C-27EB-47FF-8E22-056163E54F05}"/>
              </a:ext>
            </a:extLst>
          </p:cNvPr>
          <p:cNvSpPr/>
          <p:nvPr/>
        </p:nvSpPr>
        <p:spPr>
          <a:xfrm>
            <a:off x="6905506" y="436425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679C386-20EE-42C3-A896-3769D628ABEB}"/>
              </a:ext>
            </a:extLst>
          </p:cNvPr>
          <p:cNvSpPr/>
          <p:nvPr/>
        </p:nvSpPr>
        <p:spPr>
          <a:xfrm>
            <a:off x="7548574" y="378044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51DCB36-59B4-4748-ACF2-8B62610996E8}"/>
              </a:ext>
            </a:extLst>
          </p:cNvPr>
          <p:cNvCxnSpPr>
            <a:cxnSpLocks/>
          </p:cNvCxnSpPr>
          <p:nvPr/>
        </p:nvCxnSpPr>
        <p:spPr>
          <a:xfrm>
            <a:off x="5489258" y="3431765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7E641AB-8531-41B0-B341-A6F1561085D1}"/>
              </a:ext>
            </a:extLst>
          </p:cNvPr>
          <p:cNvCxnSpPr/>
          <p:nvPr/>
        </p:nvCxnSpPr>
        <p:spPr>
          <a:xfrm>
            <a:off x="5443285" y="3494811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84DAAD7A-ED3B-416D-B654-609D42A7715F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5950510" y="3918203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8EAC7B82-772F-49F3-A22E-CF0B7C7D661A}"/>
              </a:ext>
            </a:extLst>
          </p:cNvPr>
          <p:cNvCxnSpPr>
            <a:stCxn id="7" idx="3"/>
            <a:endCxn id="8" idx="7"/>
          </p:cNvCxnSpPr>
          <p:nvPr/>
        </p:nvCxnSpPr>
        <p:spPr>
          <a:xfrm flipH="1">
            <a:off x="5467897" y="4012142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5140AFBF-F5FF-4429-86C5-EB2DFE57A54D}"/>
              </a:ext>
            </a:extLst>
          </p:cNvPr>
          <p:cNvCxnSpPr>
            <a:stCxn id="9" idx="4"/>
            <a:endCxn id="18" idx="0"/>
          </p:cNvCxnSpPr>
          <p:nvPr/>
        </p:nvCxnSpPr>
        <p:spPr>
          <a:xfrm>
            <a:off x="6404430" y="4051053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0CA52B1-E2E1-4511-88AB-3C1C2B828C2B}"/>
              </a:ext>
            </a:extLst>
          </p:cNvPr>
          <p:cNvCxnSpPr/>
          <p:nvPr/>
        </p:nvCxnSpPr>
        <p:spPr>
          <a:xfrm flipH="1">
            <a:off x="7053159" y="4048669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D990DADC-381A-4CD7-B677-394FD94A6396}"/>
              </a:ext>
            </a:extLst>
          </p:cNvPr>
          <p:cNvCxnSpPr/>
          <p:nvPr/>
        </p:nvCxnSpPr>
        <p:spPr>
          <a:xfrm flipH="1">
            <a:off x="7056330" y="3485799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D7774E2-1E27-4E4C-9EDD-597674C14562}"/>
              </a:ext>
            </a:extLst>
          </p:cNvPr>
          <p:cNvCxnSpPr/>
          <p:nvPr/>
        </p:nvCxnSpPr>
        <p:spPr>
          <a:xfrm flipH="1">
            <a:off x="6410506" y="3471007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AE46F43E-29FD-4888-AA59-4F60FD2B8B53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6548446" y="3916150"/>
            <a:ext cx="374182" cy="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3B04A36B-70ED-41B2-954D-9204DD29E5DB}"/>
              </a:ext>
            </a:extLst>
          </p:cNvPr>
          <p:cNvCxnSpPr>
            <a:stCxn id="10" idx="6"/>
            <a:endCxn id="22" idx="2"/>
          </p:cNvCxnSpPr>
          <p:nvPr/>
        </p:nvCxnSpPr>
        <p:spPr>
          <a:xfrm flipV="1">
            <a:off x="7210660" y="3913293"/>
            <a:ext cx="337914" cy="2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B741C75A-7D54-4B71-8325-B9488DFF172C}"/>
              </a:ext>
            </a:extLst>
          </p:cNvPr>
          <p:cNvSpPr/>
          <p:nvPr/>
        </p:nvSpPr>
        <p:spPr>
          <a:xfrm>
            <a:off x="3937936" y="3737740"/>
            <a:ext cx="925849" cy="36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QM9 Dataset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384E5E1-19E2-42DF-A6CA-30C5067DFF94}"/>
              </a:ext>
            </a:extLst>
          </p:cNvPr>
          <p:cNvSpPr txBox="1">
            <a:spLocks/>
          </p:cNvSpPr>
          <p:nvPr/>
        </p:nvSpPr>
        <p:spPr>
          <a:xfrm>
            <a:off x="496466" y="2543981"/>
            <a:ext cx="8251997" cy="390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Dataset of 134k molecules from the GDB-17 theoretical enumeration (a “chemical universe” of 166 billion organic molecules)</a:t>
            </a:r>
          </a:p>
          <a:p>
            <a:r>
              <a:rPr lang="en-US" sz="2600" dirty="0">
                <a:solidFill>
                  <a:schemeClr val="bg1"/>
                </a:solidFill>
              </a:rPr>
              <a:t>5 atom types (CHNOF)</a:t>
            </a:r>
          </a:p>
          <a:p>
            <a:r>
              <a:rPr lang="en-US" sz="2600" dirty="0">
                <a:solidFill>
                  <a:schemeClr val="bg1"/>
                </a:solidFill>
              </a:rPr>
              <a:t>3 bond types (Single, double, triple)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objective is to generate new molecules (not found in QM9) which are chemically valid</a:t>
            </a:r>
          </a:p>
          <a:p>
            <a:r>
              <a:rPr lang="en-US" sz="2600" dirty="0">
                <a:solidFill>
                  <a:schemeClr val="bg1"/>
                </a:solidFill>
              </a:rPr>
              <a:t>New molecules should have similar chemical properties with respect to a held-out test set (proof of generalization)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6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Generative Algorithm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1ECD5DE-AF28-4891-9C8B-2A3D6F8D30FB}"/>
              </a:ext>
            </a:extLst>
          </p:cNvPr>
          <p:cNvSpPr/>
          <p:nvPr/>
        </p:nvSpPr>
        <p:spPr>
          <a:xfrm>
            <a:off x="781737" y="2797531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6DFA2D1-18FE-4DDC-8318-3ED35C3E41AA}"/>
              </a:ext>
            </a:extLst>
          </p:cNvPr>
          <p:cNvSpPr/>
          <p:nvPr/>
        </p:nvSpPr>
        <p:spPr>
          <a:xfrm>
            <a:off x="1222169" y="33504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2091719-BFAC-41CC-93EF-A4A6FA1716AF}"/>
              </a:ext>
            </a:extLst>
          </p:cNvPr>
          <p:cNvSpPr/>
          <p:nvPr/>
        </p:nvSpPr>
        <p:spPr>
          <a:xfrm>
            <a:off x="781737" y="383012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325921C-CFEE-40AF-8C0B-EDDBF31615C6}"/>
              </a:ext>
            </a:extLst>
          </p:cNvPr>
          <p:cNvSpPr/>
          <p:nvPr/>
        </p:nvSpPr>
        <p:spPr>
          <a:xfrm>
            <a:off x="1820105" y="33504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4EF4DC1-E467-4C7C-8AD7-429CEF467C1A}"/>
              </a:ext>
            </a:extLst>
          </p:cNvPr>
          <p:cNvSpPr/>
          <p:nvPr/>
        </p:nvSpPr>
        <p:spPr>
          <a:xfrm>
            <a:off x="2482319" y="334839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AEB4032-4CC6-4D48-8185-5BE095E952BC}"/>
              </a:ext>
            </a:extLst>
          </p:cNvPr>
          <p:cNvSpPr/>
          <p:nvPr/>
        </p:nvSpPr>
        <p:spPr>
          <a:xfrm>
            <a:off x="1835696" y="278092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BBE2A4A-FAB6-4476-BB31-1452B02DC9A5}"/>
              </a:ext>
            </a:extLst>
          </p:cNvPr>
          <p:cNvSpPr/>
          <p:nvPr/>
        </p:nvSpPr>
        <p:spPr>
          <a:xfrm>
            <a:off x="2475177" y="2778069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97531E9-C381-4F44-A09A-650960AE21D4}"/>
              </a:ext>
            </a:extLst>
          </p:cNvPr>
          <p:cNvSpPr/>
          <p:nvPr/>
        </p:nvSpPr>
        <p:spPr>
          <a:xfrm>
            <a:off x="1829353" y="391798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02E4904-B81A-4ED6-A1B5-F7C944E820DB}"/>
              </a:ext>
            </a:extLst>
          </p:cNvPr>
          <p:cNvSpPr/>
          <p:nvPr/>
        </p:nvSpPr>
        <p:spPr>
          <a:xfrm>
            <a:off x="2465197" y="3929346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B2937CE-9482-417D-B4F1-C5C4CAF3EBCF}"/>
              </a:ext>
            </a:extLst>
          </p:cNvPr>
          <p:cNvSpPr/>
          <p:nvPr/>
        </p:nvSpPr>
        <p:spPr>
          <a:xfrm>
            <a:off x="3108265" y="3345536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3E80610-3505-4FC6-8B36-9FA9E80887DA}"/>
              </a:ext>
            </a:extLst>
          </p:cNvPr>
          <p:cNvCxnSpPr>
            <a:cxnSpLocks/>
          </p:cNvCxnSpPr>
          <p:nvPr/>
        </p:nvCxnSpPr>
        <p:spPr>
          <a:xfrm>
            <a:off x="1048949" y="2996858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5C3B77AE-2A70-41C3-BA9F-693D11076990}"/>
              </a:ext>
            </a:extLst>
          </p:cNvPr>
          <p:cNvCxnSpPr/>
          <p:nvPr/>
        </p:nvCxnSpPr>
        <p:spPr>
          <a:xfrm>
            <a:off x="1002976" y="3059904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8762E43-EB0E-485F-BEA3-F60486BA5E8B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1510201" y="3483296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E83E8A-7A53-4C69-AA60-11E00F045FB8}"/>
              </a:ext>
            </a:extLst>
          </p:cNvPr>
          <p:cNvCxnSpPr>
            <a:stCxn id="13" idx="3"/>
            <a:endCxn id="14" idx="7"/>
          </p:cNvCxnSpPr>
          <p:nvPr/>
        </p:nvCxnSpPr>
        <p:spPr>
          <a:xfrm flipH="1">
            <a:off x="1027588" y="3577235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04913E3-1E9A-48E0-81A3-213180676FE7}"/>
              </a:ext>
            </a:extLst>
          </p:cNvPr>
          <p:cNvCxnSpPr>
            <a:stCxn id="15" idx="4"/>
            <a:endCxn id="19" idx="0"/>
          </p:cNvCxnSpPr>
          <p:nvPr/>
        </p:nvCxnSpPr>
        <p:spPr>
          <a:xfrm>
            <a:off x="1964121" y="3616146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59FE0AD-3BD4-44DD-B080-582B27E54215}"/>
              </a:ext>
            </a:extLst>
          </p:cNvPr>
          <p:cNvCxnSpPr/>
          <p:nvPr/>
        </p:nvCxnSpPr>
        <p:spPr>
          <a:xfrm flipH="1">
            <a:off x="2612850" y="3613762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6478158-F260-4FE0-AFB6-E36FC5DA4213}"/>
              </a:ext>
            </a:extLst>
          </p:cNvPr>
          <p:cNvCxnSpPr/>
          <p:nvPr/>
        </p:nvCxnSpPr>
        <p:spPr>
          <a:xfrm flipH="1">
            <a:off x="2616021" y="3050892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A2677D8-4C40-451E-B2EC-779451AE9E20}"/>
              </a:ext>
            </a:extLst>
          </p:cNvPr>
          <p:cNvCxnSpPr/>
          <p:nvPr/>
        </p:nvCxnSpPr>
        <p:spPr>
          <a:xfrm flipH="1">
            <a:off x="1970197" y="303610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83E953C-1465-4415-9613-7EF3B79E8388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2108137" y="3481243"/>
            <a:ext cx="374182" cy="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5875295B-B2C7-48B5-B361-0E176CA0AD66}"/>
              </a:ext>
            </a:extLst>
          </p:cNvPr>
          <p:cNvCxnSpPr>
            <a:stCxn id="16" idx="6"/>
            <a:endCxn id="21" idx="2"/>
          </p:cNvCxnSpPr>
          <p:nvPr/>
        </p:nvCxnSpPr>
        <p:spPr>
          <a:xfrm flipV="1">
            <a:off x="2770351" y="3478386"/>
            <a:ext cx="337914" cy="2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2AC01761-94E2-46F6-84CA-9BA937C74D06}"/>
              </a:ext>
            </a:extLst>
          </p:cNvPr>
          <p:cNvSpPr/>
          <p:nvPr/>
        </p:nvSpPr>
        <p:spPr>
          <a:xfrm>
            <a:off x="746300" y="5470199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4FB35601-AD8E-4B33-A53F-B0FA07799B37}"/>
              </a:ext>
            </a:extLst>
          </p:cNvPr>
          <p:cNvSpPr/>
          <p:nvPr/>
        </p:nvSpPr>
        <p:spPr>
          <a:xfrm>
            <a:off x="2081675" y="550317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6E687EBF-CB16-4E17-9389-FBDE539493AD}"/>
              </a:ext>
            </a:extLst>
          </p:cNvPr>
          <p:cNvSpPr/>
          <p:nvPr/>
        </p:nvSpPr>
        <p:spPr>
          <a:xfrm>
            <a:off x="2097266" y="493365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FF75D9BA-BDFA-4F61-B816-D3F79B97CD18}"/>
              </a:ext>
            </a:extLst>
          </p:cNvPr>
          <p:cNvCxnSpPr/>
          <p:nvPr/>
        </p:nvCxnSpPr>
        <p:spPr>
          <a:xfrm flipH="1">
            <a:off x="2231767" y="518883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3107CA4-1FBD-449A-937C-A960962F8D85}"/>
              </a:ext>
            </a:extLst>
          </p:cNvPr>
          <p:cNvSpPr/>
          <p:nvPr/>
        </p:nvSpPr>
        <p:spPr>
          <a:xfrm>
            <a:off x="1284878" y="5422687"/>
            <a:ext cx="491383" cy="36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78E6A9B-ED2C-4043-A533-E1DC4672A283}"/>
              </a:ext>
            </a:extLst>
          </p:cNvPr>
          <p:cNvSpPr/>
          <p:nvPr/>
        </p:nvSpPr>
        <p:spPr>
          <a:xfrm>
            <a:off x="2693616" y="5420530"/>
            <a:ext cx="491383" cy="36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18A10C2B-E1F0-4E0E-96D4-848971EDF539}"/>
              </a:ext>
            </a:extLst>
          </p:cNvPr>
          <p:cNvSpPr/>
          <p:nvPr/>
        </p:nvSpPr>
        <p:spPr>
          <a:xfrm>
            <a:off x="3920818" y="5403839"/>
            <a:ext cx="491383" cy="36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95B32245-EF8F-42CC-97A7-A06AEA0CAACB}"/>
              </a:ext>
            </a:extLst>
          </p:cNvPr>
          <p:cNvSpPr/>
          <p:nvPr/>
        </p:nvSpPr>
        <p:spPr>
          <a:xfrm>
            <a:off x="5297730" y="5384479"/>
            <a:ext cx="491383" cy="36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4AA0D19B-7D8A-469C-902F-1FA520CDA29C}"/>
              </a:ext>
            </a:extLst>
          </p:cNvPr>
          <p:cNvSpPr/>
          <p:nvPr/>
        </p:nvSpPr>
        <p:spPr>
          <a:xfrm>
            <a:off x="5853682" y="4849708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FCDD83B7-F792-46A0-9934-DD1476F979A2}"/>
              </a:ext>
            </a:extLst>
          </p:cNvPr>
          <p:cNvSpPr/>
          <p:nvPr/>
        </p:nvSpPr>
        <p:spPr>
          <a:xfrm>
            <a:off x="6294114" y="540262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CBBD62C-9B5D-4869-8221-67D57BCE5C10}"/>
              </a:ext>
            </a:extLst>
          </p:cNvPr>
          <p:cNvSpPr/>
          <p:nvPr/>
        </p:nvSpPr>
        <p:spPr>
          <a:xfrm>
            <a:off x="5853682" y="5882302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33C7E52-EE5B-46A1-A4E2-A216422F6151}"/>
              </a:ext>
            </a:extLst>
          </p:cNvPr>
          <p:cNvSpPr/>
          <p:nvPr/>
        </p:nvSpPr>
        <p:spPr>
          <a:xfrm>
            <a:off x="6892050" y="540262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8F773BFD-CD83-4A45-911A-EB747824D557}"/>
              </a:ext>
            </a:extLst>
          </p:cNvPr>
          <p:cNvSpPr/>
          <p:nvPr/>
        </p:nvSpPr>
        <p:spPr>
          <a:xfrm>
            <a:off x="7554264" y="540057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2A1B197-FCAA-444A-A777-72017B5122CE}"/>
              </a:ext>
            </a:extLst>
          </p:cNvPr>
          <p:cNvSpPr/>
          <p:nvPr/>
        </p:nvSpPr>
        <p:spPr>
          <a:xfrm>
            <a:off x="6907641" y="483310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1F7A768-1184-4DE0-B514-33F85514694B}"/>
              </a:ext>
            </a:extLst>
          </p:cNvPr>
          <p:cNvSpPr/>
          <p:nvPr/>
        </p:nvSpPr>
        <p:spPr>
          <a:xfrm>
            <a:off x="7547122" y="4830246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CF19ED5-889F-4475-904A-BE67343ECFA4}"/>
              </a:ext>
            </a:extLst>
          </p:cNvPr>
          <p:cNvSpPr/>
          <p:nvPr/>
        </p:nvSpPr>
        <p:spPr>
          <a:xfrm>
            <a:off x="6901298" y="5970160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DBB139F-A781-4F4E-AA05-1BC1F4FC65DD}"/>
              </a:ext>
            </a:extLst>
          </p:cNvPr>
          <p:cNvSpPr/>
          <p:nvPr/>
        </p:nvSpPr>
        <p:spPr>
          <a:xfrm>
            <a:off x="7537142" y="598152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089E26D-E2CD-4BB0-A1F1-5DE965F55364}"/>
              </a:ext>
            </a:extLst>
          </p:cNvPr>
          <p:cNvSpPr/>
          <p:nvPr/>
        </p:nvSpPr>
        <p:spPr>
          <a:xfrm>
            <a:off x="8180210" y="539771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5BFEE21C-9B34-45E2-80EB-D6C40BB4FB10}"/>
              </a:ext>
            </a:extLst>
          </p:cNvPr>
          <p:cNvCxnSpPr>
            <a:cxnSpLocks/>
          </p:cNvCxnSpPr>
          <p:nvPr/>
        </p:nvCxnSpPr>
        <p:spPr>
          <a:xfrm>
            <a:off x="6120894" y="5049035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A328461C-6180-4A03-A9D9-C8547DFDB9A5}"/>
              </a:ext>
            </a:extLst>
          </p:cNvPr>
          <p:cNvCxnSpPr/>
          <p:nvPr/>
        </p:nvCxnSpPr>
        <p:spPr>
          <a:xfrm>
            <a:off x="6074921" y="5112081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9600DB01-9274-4AC6-9945-5ACB61676916}"/>
              </a:ext>
            </a:extLst>
          </p:cNvPr>
          <p:cNvCxnSpPr>
            <a:stCxn id="46" idx="6"/>
            <a:endCxn id="48" idx="2"/>
          </p:cNvCxnSpPr>
          <p:nvPr/>
        </p:nvCxnSpPr>
        <p:spPr>
          <a:xfrm>
            <a:off x="6582146" y="5535473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9580658B-FB2F-4D91-826B-55C6A28D521C}"/>
              </a:ext>
            </a:extLst>
          </p:cNvPr>
          <p:cNvCxnSpPr>
            <a:stCxn id="46" idx="3"/>
            <a:endCxn id="47" idx="7"/>
          </p:cNvCxnSpPr>
          <p:nvPr/>
        </p:nvCxnSpPr>
        <p:spPr>
          <a:xfrm flipH="1">
            <a:off x="6099533" y="5629412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8BCD05BD-D540-4B0F-9253-CE627E005971}"/>
              </a:ext>
            </a:extLst>
          </p:cNvPr>
          <p:cNvCxnSpPr>
            <a:stCxn id="48" idx="4"/>
            <a:endCxn id="52" idx="0"/>
          </p:cNvCxnSpPr>
          <p:nvPr/>
        </p:nvCxnSpPr>
        <p:spPr>
          <a:xfrm>
            <a:off x="7036066" y="5668323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A92C2F0A-819D-483F-ADC9-D5718B023730}"/>
              </a:ext>
            </a:extLst>
          </p:cNvPr>
          <p:cNvCxnSpPr/>
          <p:nvPr/>
        </p:nvCxnSpPr>
        <p:spPr>
          <a:xfrm flipH="1">
            <a:off x="7684795" y="5665939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5DF5EB9C-078B-4F2D-BCA5-F42B0F7818ED}"/>
              </a:ext>
            </a:extLst>
          </p:cNvPr>
          <p:cNvCxnSpPr/>
          <p:nvPr/>
        </p:nvCxnSpPr>
        <p:spPr>
          <a:xfrm flipH="1">
            <a:off x="7687966" y="5103069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2FF4323C-6A03-492F-AD43-1C74CAA1B426}"/>
              </a:ext>
            </a:extLst>
          </p:cNvPr>
          <p:cNvCxnSpPr/>
          <p:nvPr/>
        </p:nvCxnSpPr>
        <p:spPr>
          <a:xfrm flipH="1">
            <a:off x="7042142" y="5088277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A8ABD876-70D7-467C-B439-05143E59DE79}"/>
              </a:ext>
            </a:extLst>
          </p:cNvPr>
          <p:cNvCxnSpPr>
            <a:stCxn id="48" idx="6"/>
            <a:endCxn id="49" idx="2"/>
          </p:cNvCxnSpPr>
          <p:nvPr/>
        </p:nvCxnSpPr>
        <p:spPr>
          <a:xfrm flipV="1">
            <a:off x="7180082" y="5533420"/>
            <a:ext cx="374182" cy="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116F925-1B30-4928-A609-3223208598A0}"/>
              </a:ext>
            </a:extLst>
          </p:cNvPr>
          <p:cNvCxnSpPr>
            <a:stCxn id="49" idx="6"/>
            <a:endCxn id="54" idx="2"/>
          </p:cNvCxnSpPr>
          <p:nvPr/>
        </p:nvCxnSpPr>
        <p:spPr>
          <a:xfrm flipV="1">
            <a:off x="7842296" y="5530563"/>
            <a:ext cx="337914" cy="2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e 64">
            <a:extLst>
              <a:ext uri="{FF2B5EF4-FFF2-40B4-BE49-F238E27FC236}">
                <a16:creationId xmlns:a16="http://schemas.microsoft.com/office/drawing/2014/main" id="{9135BEF8-18C0-49E9-8A31-08DBFCE28B88}"/>
              </a:ext>
            </a:extLst>
          </p:cNvPr>
          <p:cNvSpPr/>
          <p:nvPr/>
        </p:nvSpPr>
        <p:spPr>
          <a:xfrm>
            <a:off x="3413051" y="5464920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5EEE5DAE-FA1F-401A-8B3D-912AB5C7EB1F}"/>
              </a:ext>
            </a:extLst>
          </p:cNvPr>
          <p:cNvSpPr/>
          <p:nvPr/>
        </p:nvSpPr>
        <p:spPr>
          <a:xfrm>
            <a:off x="3428642" y="4895402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39F007A6-58B1-4591-96D2-D271AAC26463}"/>
              </a:ext>
            </a:extLst>
          </p:cNvPr>
          <p:cNvSpPr/>
          <p:nvPr/>
        </p:nvSpPr>
        <p:spPr>
          <a:xfrm>
            <a:off x="3422299" y="6032457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56ACA37D-0E16-4F8B-B753-AFB52CD8B414}"/>
              </a:ext>
            </a:extLst>
          </p:cNvPr>
          <p:cNvCxnSpPr>
            <a:stCxn id="65" idx="4"/>
            <a:endCxn id="67" idx="0"/>
          </p:cNvCxnSpPr>
          <p:nvPr/>
        </p:nvCxnSpPr>
        <p:spPr>
          <a:xfrm>
            <a:off x="3557067" y="5730620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6278D496-5610-45D7-A39A-77BAD21C8E20}"/>
              </a:ext>
            </a:extLst>
          </p:cNvPr>
          <p:cNvCxnSpPr/>
          <p:nvPr/>
        </p:nvCxnSpPr>
        <p:spPr>
          <a:xfrm flipH="1">
            <a:off x="3563143" y="5150574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F98F662-6779-4664-84A8-77BF2C39E328}"/>
              </a:ext>
            </a:extLst>
          </p:cNvPr>
          <p:cNvSpPr txBox="1"/>
          <p:nvPr/>
        </p:nvSpPr>
        <p:spPr>
          <a:xfrm>
            <a:off x="4590548" y="5382024"/>
            <a:ext cx="7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75DA55B-7D29-4C8B-8F6E-43B7BBDDF55B}"/>
              </a:ext>
            </a:extLst>
          </p:cNvPr>
          <p:cNvSpPr txBox="1"/>
          <p:nvPr/>
        </p:nvSpPr>
        <p:spPr>
          <a:xfrm>
            <a:off x="3906599" y="2864570"/>
            <a:ext cx="4948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Generation starts from a </a:t>
            </a:r>
            <a:r>
              <a:rPr lang="it-IT" sz="2000" dirty="0" err="1">
                <a:solidFill>
                  <a:schemeClr val="bg1"/>
                </a:solidFill>
              </a:rPr>
              <a:t>graph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composed</a:t>
            </a:r>
            <a:r>
              <a:rPr lang="it-IT" sz="2000" dirty="0">
                <a:solidFill>
                  <a:schemeClr val="bg1"/>
                </a:solidFill>
              </a:rPr>
              <a:t> of a single </a:t>
            </a:r>
            <a:r>
              <a:rPr lang="it-IT" sz="2000" dirty="0" err="1">
                <a:solidFill>
                  <a:schemeClr val="bg1"/>
                </a:solidFill>
              </a:rPr>
              <a:t>atom</a:t>
            </a:r>
            <a:r>
              <a:rPr lang="it-IT" sz="2000" dirty="0">
                <a:solidFill>
                  <a:schemeClr val="bg1"/>
                </a:solidFill>
              </a:rPr>
              <a:t> (</a:t>
            </a:r>
            <a:r>
              <a:rPr lang="it-IT" sz="2000" dirty="0" err="1">
                <a:solidFill>
                  <a:schemeClr val="bg1"/>
                </a:solidFill>
              </a:rPr>
              <a:t>sampled</a:t>
            </a:r>
            <a:r>
              <a:rPr lang="it-IT" sz="2000" dirty="0">
                <a:solidFill>
                  <a:schemeClr val="bg1"/>
                </a:solidFill>
              </a:rPr>
              <a:t> from the training set </a:t>
            </a:r>
            <a:r>
              <a:rPr lang="it-IT" sz="2000" dirty="0" err="1">
                <a:solidFill>
                  <a:schemeClr val="bg1"/>
                </a:solidFill>
              </a:rPr>
              <a:t>distribution</a:t>
            </a:r>
            <a:r>
              <a:rPr lang="it-IT" sz="2000" dirty="0">
                <a:solidFill>
                  <a:schemeClr val="bg1"/>
                </a:solidFill>
              </a:rPr>
              <a:t>). </a:t>
            </a:r>
            <a:r>
              <a:rPr lang="it-IT" sz="2000" dirty="0" err="1">
                <a:solidFill>
                  <a:schemeClr val="bg1"/>
                </a:solidFill>
              </a:rPr>
              <a:t>Each</a:t>
            </a:r>
            <a:r>
              <a:rPr lang="it-IT" sz="2000" dirty="0">
                <a:solidFill>
                  <a:schemeClr val="bg1"/>
                </a:solidFill>
              </a:rPr>
              <a:t> step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a standalone </a:t>
            </a:r>
            <a:r>
              <a:rPr lang="it-IT" sz="2000" dirty="0" err="1">
                <a:solidFill>
                  <a:schemeClr val="bg1"/>
                </a:solidFill>
              </a:rPr>
              <a:t>problem</a:t>
            </a:r>
            <a:r>
              <a:rPr lang="it-IT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94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Generative Algorithm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1ECD5DE-AF28-4891-9C8B-2A3D6F8D30FB}"/>
              </a:ext>
            </a:extLst>
          </p:cNvPr>
          <p:cNvSpPr/>
          <p:nvPr/>
        </p:nvSpPr>
        <p:spPr>
          <a:xfrm>
            <a:off x="588818" y="4798921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6DFA2D1-18FE-4DDC-8318-3ED35C3E41AA}"/>
              </a:ext>
            </a:extLst>
          </p:cNvPr>
          <p:cNvSpPr/>
          <p:nvPr/>
        </p:nvSpPr>
        <p:spPr>
          <a:xfrm>
            <a:off x="1029250" y="535183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2091719-BFAC-41CC-93EF-A4A6FA1716AF}"/>
              </a:ext>
            </a:extLst>
          </p:cNvPr>
          <p:cNvSpPr/>
          <p:nvPr/>
        </p:nvSpPr>
        <p:spPr>
          <a:xfrm>
            <a:off x="588818" y="583151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325921C-CFEE-40AF-8C0B-EDDBF31615C6}"/>
              </a:ext>
            </a:extLst>
          </p:cNvPr>
          <p:cNvSpPr/>
          <p:nvPr/>
        </p:nvSpPr>
        <p:spPr>
          <a:xfrm>
            <a:off x="1627186" y="535183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4EF4DC1-E467-4C7C-8AD7-429CEF467C1A}"/>
              </a:ext>
            </a:extLst>
          </p:cNvPr>
          <p:cNvSpPr/>
          <p:nvPr/>
        </p:nvSpPr>
        <p:spPr>
          <a:xfrm>
            <a:off x="2289400" y="534978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AEB4032-4CC6-4D48-8185-5BE095E952BC}"/>
              </a:ext>
            </a:extLst>
          </p:cNvPr>
          <p:cNvSpPr/>
          <p:nvPr/>
        </p:nvSpPr>
        <p:spPr>
          <a:xfrm>
            <a:off x="1642777" y="478231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97531E9-C381-4F44-A09A-650960AE21D4}"/>
              </a:ext>
            </a:extLst>
          </p:cNvPr>
          <p:cNvSpPr/>
          <p:nvPr/>
        </p:nvSpPr>
        <p:spPr>
          <a:xfrm>
            <a:off x="1636434" y="591937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3E80610-3505-4FC6-8B36-9FA9E80887DA}"/>
              </a:ext>
            </a:extLst>
          </p:cNvPr>
          <p:cNvCxnSpPr>
            <a:cxnSpLocks/>
          </p:cNvCxnSpPr>
          <p:nvPr/>
        </p:nvCxnSpPr>
        <p:spPr>
          <a:xfrm>
            <a:off x="856030" y="4998248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5C3B77AE-2A70-41C3-BA9F-693D11076990}"/>
              </a:ext>
            </a:extLst>
          </p:cNvPr>
          <p:cNvCxnSpPr>
            <a:cxnSpLocks/>
          </p:cNvCxnSpPr>
          <p:nvPr/>
        </p:nvCxnSpPr>
        <p:spPr>
          <a:xfrm>
            <a:off x="810057" y="5061294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8762E43-EB0E-485F-BEA3-F60486BA5E8B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1317282" y="5484686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E83E8A-7A53-4C69-AA60-11E00F045FB8}"/>
              </a:ext>
            </a:extLst>
          </p:cNvPr>
          <p:cNvCxnSpPr>
            <a:stCxn id="13" idx="3"/>
            <a:endCxn id="14" idx="7"/>
          </p:cNvCxnSpPr>
          <p:nvPr/>
        </p:nvCxnSpPr>
        <p:spPr>
          <a:xfrm flipH="1">
            <a:off x="834669" y="5578625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04913E3-1E9A-48E0-81A3-213180676FE7}"/>
              </a:ext>
            </a:extLst>
          </p:cNvPr>
          <p:cNvCxnSpPr>
            <a:stCxn id="15" idx="4"/>
            <a:endCxn id="19" idx="0"/>
          </p:cNvCxnSpPr>
          <p:nvPr/>
        </p:nvCxnSpPr>
        <p:spPr>
          <a:xfrm>
            <a:off x="1771202" y="5617536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A2677D8-4C40-451E-B2EC-779451AE9E20}"/>
              </a:ext>
            </a:extLst>
          </p:cNvPr>
          <p:cNvCxnSpPr>
            <a:cxnSpLocks/>
          </p:cNvCxnSpPr>
          <p:nvPr/>
        </p:nvCxnSpPr>
        <p:spPr>
          <a:xfrm flipH="1">
            <a:off x="1777278" y="503749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83E953C-1465-4415-9613-7EF3B79E8388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1915218" y="5482633"/>
            <a:ext cx="374182" cy="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75DA55B-7D29-4C8B-8F6E-43B7BBDDF55B}"/>
              </a:ext>
            </a:extLst>
          </p:cNvPr>
          <p:cNvSpPr txBox="1"/>
          <p:nvPr/>
        </p:nvSpPr>
        <p:spPr>
          <a:xfrm>
            <a:off x="3083676" y="2505028"/>
            <a:ext cx="56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Each</a:t>
            </a:r>
            <a:r>
              <a:rPr lang="it-IT" sz="2000" dirty="0">
                <a:solidFill>
                  <a:schemeClr val="bg1"/>
                </a:solidFill>
              </a:rPr>
              <a:t> step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split </a:t>
            </a:r>
            <a:r>
              <a:rPr lang="it-IT" sz="2000" dirty="0" err="1">
                <a:solidFill>
                  <a:schemeClr val="bg1"/>
                </a:solidFill>
              </a:rPr>
              <a:t>into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three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subproblems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1D65B4CE-63C1-48B5-B094-A0EACA839694}"/>
              </a:ext>
            </a:extLst>
          </p:cNvPr>
          <p:cNvSpPr/>
          <p:nvPr/>
        </p:nvSpPr>
        <p:spPr>
          <a:xfrm>
            <a:off x="650212" y="3158731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9DDBAE11-72A1-4283-8498-E29280FB6568}"/>
              </a:ext>
            </a:extLst>
          </p:cNvPr>
          <p:cNvSpPr/>
          <p:nvPr/>
        </p:nvSpPr>
        <p:spPr>
          <a:xfrm>
            <a:off x="1090644" y="37116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0E76E253-C76E-4C77-988A-21CB40F7E96E}"/>
              </a:ext>
            </a:extLst>
          </p:cNvPr>
          <p:cNvSpPr/>
          <p:nvPr/>
        </p:nvSpPr>
        <p:spPr>
          <a:xfrm>
            <a:off x="650212" y="419132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1A1D4D18-E288-4B33-97B4-D9FD6AD521A9}"/>
              </a:ext>
            </a:extLst>
          </p:cNvPr>
          <p:cNvSpPr/>
          <p:nvPr/>
        </p:nvSpPr>
        <p:spPr>
          <a:xfrm>
            <a:off x="1688580" y="37116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9B2CA8A5-AA73-4EE1-A04B-9289F2F18260}"/>
              </a:ext>
            </a:extLst>
          </p:cNvPr>
          <p:cNvSpPr/>
          <p:nvPr/>
        </p:nvSpPr>
        <p:spPr>
          <a:xfrm>
            <a:off x="1704171" y="314212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7287B34A-15BA-497B-B1EB-3CED19A05AFF}"/>
              </a:ext>
            </a:extLst>
          </p:cNvPr>
          <p:cNvSpPr/>
          <p:nvPr/>
        </p:nvSpPr>
        <p:spPr>
          <a:xfrm>
            <a:off x="1697828" y="427918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E8AA9A4-C26D-4485-A5C8-79A700A1F82B}"/>
              </a:ext>
            </a:extLst>
          </p:cNvPr>
          <p:cNvCxnSpPr>
            <a:cxnSpLocks/>
          </p:cNvCxnSpPr>
          <p:nvPr/>
        </p:nvCxnSpPr>
        <p:spPr>
          <a:xfrm>
            <a:off x="917424" y="3358058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2C7D4752-76E3-42C1-9012-16A0DEAB710E}"/>
              </a:ext>
            </a:extLst>
          </p:cNvPr>
          <p:cNvCxnSpPr>
            <a:cxnSpLocks/>
          </p:cNvCxnSpPr>
          <p:nvPr/>
        </p:nvCxnSpPr>
        <p:spPr>
          <a:xfrm>
            <a:off x="871451" y="3421104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DD21C80A-B5DD-4639-B3C1-4DC67CB52648}"/>
              </a:ext>
            </a:extLst>
          </p:cNvPr>
          <p:cNvCxnSpPr>
            <a:stCxn id="72" idx="6"/>
            <a:endCxn id="76" idx="2"/>
          </p:cNvCxnSpPr>
          <p:nvPr/>
        </p:nvCxnSpPr>
        <p:spPr>
          <a:xfrm>
            <a:off x="1378676" y="3844496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6566D3C-800B-49BB-839A-B88F24CAFA40}"/>
              </a:ext>
            </a:extLst>
          </p:cNvPr>
          <p:cNvCxnSpPr>
            <a:stCxn id="72" idx="3"/>
            <a:endCxn id="74" idx="7"/>
          </p:cNvCxnSpPr>
          <p:nvPr/>
        </p:nvCxnSpPr>
        <p:spPr>
          <a:xfrm flipH="1">
            <a:off x="896063" y="3938435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D1A942D6-88BD-4B99-BBB7-BA40A34DFD0B}"/>
              </a:ext>
            </a:extLst>
          </p:cNvPr>
          <p:cNvCxnSpPr>
            <a:stCxn id="76" idx="4"/>
            <a:endCxn id="78" idx="0"/>
          </p:cNvCxnSpPr>
          <p:nvPr/>
        </p:nvCxnSpPr>
        <p:spPr>
          <a:xfrm>
            <a:off x="1832596" y="3977346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E80A371E-8460-448F-A92F-F21A128E7060}"/>
              </a:ext>
            </a:extLst>
          </p:cNvPr>
          <p:cNvCxnSpPr>
            <a:cxnSpLocks/>
          </p:cNvCxnSpPr>
          <p:nvPr/>
        </p:nvCxnSpPr>
        <p:spPr>
          <a:xfrm flipH="1">
            <a:off x="1838672" y="339730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FD7C25C-00A1-4E39-BE0B-FE21CFA9533A}"/>
              </a:ext>
            </a:extLst>
          </p:cNvPr>
          <p:cNvCxnSpPr>
            <a:cxnSpLocks/>
          </p:cNvCxnSpPr>
          <p:nvPr/>
        </p:nvCxnSpPr>
        <p:spPr>
          <a:xfrm flipH="1">
            <a:off x="2142501" y="3625235"/>
            <a:ext cx="934003" cy="21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6C444-4F76-4F80-8C8D-410BD5842B2C}"/>
              </a:ext>
            </a:extLst>
          </p:cNvPr>
          <p:cNvSpPr txBox="1"/>
          <p:nvPr/>
        </p:nvSpPr>
        <p:spPr>
          <a:xfrm>
            <a:off x="3107126" y="3271292"/>
            <a:ext cx="494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P1</a:t>
            </a:r>
            <a:r>
              <a:rPr lang="it-IT" sz="2000" dirty="0">
                <a:solidFill>
                  <a:schemeClr val="bg1"/>
                </a:solidFill>
              </a:rPr>
              <a:t>: Do I generate </a:t>
            </a:r>
            <a:r>
              <a:rPr lang="it-IT" sz="2000" dirty="0" err="1">
                <a:solidFill>
                  <a:schemeClr val="bg1"/>
                </a:solidFill>
              </a:rPr>
              <a:t>another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neighbour</a:t>
            </a:r>
            <a:r>
              <a:rPr lang="it-IT" sz="2000" dirty="0">
                <a:solidFill>
                  <a:schemeClr val="bg1"/>
                </a:solidFill>
              </a:rPr>
              <a:t> for </a:t>
            </a:r>
            <a:r>
              <a:rPr lang="it-IT" sz="2000" dirty="0" err="1">
                <a:solidFill>
                  <a:schemeClr val="bg1"/>
                </a:solidFill>
              </a:rPr>
              <a:t>node</a:t>
            </a:r>
            <a:r>
              <a:rPr lang="it-IT" sz="2000" dirty="0">
                <a:solidFill>
                  <a:schemeClr val="bg1"/>
                </a:solidFill>
              </a:rPr>
              <a:t> 3? Of </a:t>
            </a:r>
            <a:r>
              <a:rPr lang="it-IT" sz="2000" dirty="0" err="1">
                <a:solidFill>
                  <a:schemeClr val="bg1"/>
                </a:solidFill>
              </a:rPr>
              <a:t>which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type</a:t>
            </a:r>
            <a:r>
              <a:rPr lang="it-IT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1BD320C0-3D6B-40D6-B61F-664FE365FD10}"/>
              </a:ext>
            </a:extLst>
          </p:cNvPr>
          <p:cNvSpPr txBox="1"/>
          <p:nvPr/>
        </p:nvSpPr>
        <p:spPr>
          <a:xfrm>
            <a:off x="3121991" y="4413758"/>
            <a:ext cx="494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P2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  <a:r>
              <a:rPr lang="it-IT" sz="2000" dirty="0" err="1">
                <a:solidFill>
                  <a:schemeClr val="bg1"/>
                </a:solidFill>
              </a:rPr>
              <a:t>Which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the </a:t>
            </a:r>
            <a:r>
              <a:rPr lang="it-IT" sz="2000" dirty="0" err="1">
                <a:solidFill>
                  <a:schemeClr val="bg1"/>
                </a:solidFill>
              </a:rPr>
              <a:t>type</a:t>
            </a:r>
            <a:r>
              <a:rPr lang="it-IT" sz="2000" dirty="0">
                <a:solidFill>
                  <a:schemeClr val="bg1"/>
                </a:solidFill>
              </a:rPr>
              <a:t> of bond (3,6)?</a:t>
            </a:r>
          </a:p>
        </p:txBody>
      </p: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D1134C68-8F5E-4D46-9FA5-71B3B0E17A47}"/>
              </a:ext>
            </a:extLst>
          </p:cNvPr>
          <p:cNvCxnSpPr>
            <a:cxnSpLocks/>
          </p:cNvCxnSpPr>
          <p:nvPr/>
        </p:nvCxnSpPr>
        <p:spPr>
          <a:xfrm flipH="1">
            <a:off x="2065310" y="4686597"/>
            <a:ext cx="1071220" cy="73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7BF15412-89EF-439C-BD2E-5CC2E8DD481F}"/>
              </a:ext>
            </a:extLst>
          </p:cNvPr>
          <p:cNvSpPr txBox="1"/>
          <p:nvPr/>
        </p:nvSpPr>
        <p:spPr>
          <a:xfrm>
            <a:off x="3098647" y="5413530"/>
            <a:ext cx="494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P3</a:t>
            </a:r>
            <a:r>
              <a:rPr lang="it-IT" sz="2000" dirty="0">
                <a:solidFill>
                  <a:schemeClr val="bg1"/>
                </a:solidFill>
              </a:rPr>
              <a:t>: Do I generate </a:t>
            </a:r>
            <a:r>
              <a:rPr lang="it-IT" sz="2000" dirty="0" err="1">
                <a:solidFill>
                  <a:schemeClr val="bg1"/>
                </a:solidFill>
              </a:rPr>
              <a:t>any</a:t>
            </a:r>
            <a:r>
              <a:rPr lang="it-IT" sz="2000" dirty="0">
                <a:solidFill>
                  <a:schemeClr val="bg1"/>
                </a:solidFill>
              </a:rPr>
              <a:t> extra bond: (0,6), (1,6), (2,6), (4,6), (5,6)?</a:t>
            </a:r>
          </a:p>
        </p:txBody>
      </p: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529646CE-5308-46B6-8F0F-6F3B1C0D9238}"/>
              </a:ext>
            </a:extLst>
          </p:cNvPr>
          <p:cNvCxnSpPr>
            <a:cxnSpLocks/>
            <a:stCxn id="111" idx="1"/>
            <a:endCxn id="16" idx="5"/>
          </p:cNvCxnSpPr>
          <p:nvPr/>
        </p:nvCxnSpPr>
        <p:spPr>
          <a:xfrm flipH="1" flipV="1">
            <a:off x="2535251" y="5576572"/>
            <a:ext cx="563396" cy="19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5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2B94-D834-46F6-8B94-0D2FCA0C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GNN Modules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1ECD5DE-AF28-4891-9C8B-2A3D6F8D30FB}"/>
              </a:ext>
            </a:extLst>
          </p:cNvPr>
          <p:cNvSpPr/>
          <p:nvPr/>
        </p:nvSpPr>
        <p:spPr>
          <a:xfrm>
            <a:off x="588818" y="4798921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6DFA2D1-18FE-4DDC-8318-3ED35C3E41AA}"/>
              </a:ext>
            </a:extLst>
          </p:cNvPr>
          <p:cNvSpPr/>
          <p:nvPr/>
        </p:nvSpPr>
        <p:spPr>
          <a:xfrm>
            <a:off x="1029250" y="535183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2091719-BFAC-41CC-93EF-A4A6FA1716AF}"/>
              </a:ext>
            </a:extLst>
          </p:cNvPr>
          <p:cNvSpPr/>
          <p:nvPr/>
        </p:nvSpPr>
        <p:spPr>
          <a:xfrm>
            <a:off x="588818" y="583151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325921C-CFEE-40AF-8C0B-EDDBF31615C6}"/>
              </a:ext>
            </a:extLst>
          </p:cNvPr>
          <p:cNvSpPr/>
          <p:nvPr/>
        </p:nvSpPr>
        <p:spPr>
          <a:xfrm>
            <a:off x="1627186" y="535183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4EF4DC1-E467-4C7C-8AD7-429CEF467C1A}"/>
              </a:ext>
            </a:extLst>
          </p:cNvPr>
          <p:cNvSpPr/>
          <p:nvPr/>
        </p:nvSpPr>
        <p:spPr>
          <a:xfrm>
            <a:off x="2289400" y="5349783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AEB4032-4CC6-4D48-8185-5BE095E952BC}"/>
              </a:ext>
            </a:extLst>
          </p:cNvPr>
          <p:cNvSpPr/>
          <p:nvPr/>
        </p:nvSpPr>
        <p:spPr>
          <a:xfrm>
            <a:off x="1642777" y="478231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97531E9-C381-4F44-A09A-650960AE21D4}"/>
              </a:ext>
            </a:extLst>
          </p:cNvPr>
          <p:cNvSpPr/>
          <p:nvPr/>
        </p:nvSpPr>
        <p:spPr>
          <a:xfrm>
            <a:off x="1636434" y="591937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3E80610-3505-4FC6-8B36-9FA9E80887DA}"/>
              </a:ext>
            </a:extLst>
          </p:cNvPr>
          <p:cNvCxnSpPr>
            <a:cxnSpLocks/>
          </p:cNvCxnSpPr>
          <p:nvPr/>
        </p:nvCxnSpPr>
        <p:spPr>
          <a:xfrm>
            <a:off x="856030" y="4998248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5C3B77AE-2A70-41C3-BA9F-693D11076990}"/>
              </a:ext>
            </a:extLst>
          </p:cNvPr>
          <p:cNvCxnSpPr>
            <a:cxnSpLocks/>
          </p:cNvCxnSpPr>
          <p:nvPr/>
        </p:nvCxnSpPr>
        <p:spPr>
          <a:xfrm>
            <a:off x="810057" y="5061294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8762E43-EB0E-485F-BEA3-F60486BA5E8B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1317282" y="5484686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E83E8A-7A53-4C69-AA60-11E00F045FB8}"/>
              </a:ext>
            </a:extLst>
          </p:cNvPr>
          <p:cNvCxnSpPr>
            <a:stCxn id="13" idx="3"/>
            <a:endCxn id="14" idx="7"/>
          </p:cNvCxnSpPr>
          <p:nvPr/>
        </p:nvCxnSpPr>
        <p:spPr>
          <a:xfrm flipH="1">
            <a:off x="834669" y="5578625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04913E3-1E9A-48E0-81A3-213180676FE7}"/>
              </a:ext>
            </a:extLst>
          </p:cNvPr>
          <p:cNvCxnSpPr>
            <a:stCxn id="15" idx="4"/>
            <a:endCxn id="19" idx="0"/>
          </p:cNvCxnSpPr>
          <p:nvPr/>
        </p:nvCxnSpPr>
        <p:spPr>
          <a:xfrm>
            <a:off x="1771202" y="5617536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A2677D8-4C40-451E-B2EC-779451AE9E20}"/>
              </a:ext>
            </a:extLst>
          </p:cNvPr>
          <p:cNvCxnSpPr>
            <a:cxnSpLocks/>
          </p:cNvCxnSpPr>
          <p:nvPr/>
        </p:nvCxnSpPr>
        <p:spPr>
          <a:xfrm flipH="1">
            <a:off x="1777278" y="503749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83E953C-1465-4415-9613-7EF3B79E8388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1915218" y="5482633"/>
            <a:ext cx="374182" cy="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75DA55B-7D29-4C8B-8F6E-43B7BBDDF55B}"/>
              </a:ext>
            </a:extLst>
          </p:cNvPr>
          <p:cNvSpPr txBox="1"/>
          <p:nvPr/>
        </p:nvSpPr>
        <p:spPr>
          <a:xfrm>
            <a:off x="3083676" y="2505028"/>
            <a:ext cx="56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Each</a:t>
            </a:r>
            <a:r>
              <a:rPr lang="it-IT" sz="2000" dirty="0">
                <a:solidFill>
                  <a:schemeClr val="bg1"/>
                </a:solidFill>
              </a:rPr>
              <a:t> step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split </a:t>
            </a:r>
            <a:r>
              <a:rPr lang="it-IT" sz="2000" dirty="0" err="1">
                <a:solidFill>
                  <a:schemeClr val="bg1"/>
                </a:solidFill>
              </a:rPr>
              <a:t>into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three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subproblems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1D65B4CE-63C1-48B5-B094-A0EACA839694}"/>
              </a:ext>
            </a:extLst>
          </p:cNvPr>
          <p:cNvSpPr/>
          <p:nvPr/>
        </p:nvSpPr>
        <p:spPr>
          <a:xfrm>
            <a:off x="650212" y="3158731"/>
            <a:ext cx="288032" cy="265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9DDBAE11-72A1-4283-8498-E29280FB6568}"/>
              </a:ext>
            </a:extLst>
          </p:cNvPr>
          <p:cNvSpPr/>
          <p:nvPr/>
        </p:nvSpPr>
        <p:spPr>
          <a:xfrm>
            <a:off x="1090644" y="37116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0E76E253-C76E-4C77-988A-21CB40F7E96E}"/>
              </a:ext>
            </a:extLst>
          </p:cNvPr>
          <p:cNvSpPr/>
          <p:nvPr/>
        </p:nvSpPr>
        <p:spPr>
          <a:xfrm>
            <a:off x="650212" y="4191325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1A1D4D18-E288-4B33-97B4-D9FD6AD521A9}"/>
              </a:ext>
            </a:extLst>
          </p:cNvPr>
          <p:cNvSpPr/>
          <p:nvPr/>
        </p:nvSpPr>
        <p:spPr>
          <a:xfrm>
            <a:off x="1688580" y="3711646"/>
            <a:ext cx="288032" cy="2657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9B2CA8A5-AA73-4EE1-A04B-9289F2F18260}"/>
              </a:ext>
            </a:extLst>
          </p:cNvPr>
          <p:cNvSpPr/>
          <p:nvPr/>
        </p:nvSpPr>
        <p:spPr>
          <a:xfrm>
            <a:off x="1704171" y="3142128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7287B34A-15BA-497B-B1EB-3CED19A05AFF}"/>
              </a:ext>
            </a:extLst>
          </p:cNvPr>
          <p:cNvSpPr/>
          <p:nvPr/>
        </p:nvSpPr>
        <p:spPr>
          <a:xfrm>
            <a:off x="1697828" y="4279183"/>
            <a:ext cx="288032" cy="265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E8AA9A4-C26D-4485-A5C8-79A700A1F82B}"/>
              </a:ext>
            </a:extLst>
          </p:cNvPr>
          <p:cNvCxnSpPr>
            <a:cxnSpLocks/>
          </p:cNvCxnSpPr>
          <p:nvPr/>
        </p:nvCxnSpPr>
        <p:spPr>
          <a:xfrm>
            <a:off x="917424" y="3358058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2C7D4752-76E3-42C1-9012-16A0DEAB710E}"/>
              </a:ext>
            </a:extLst>
          </p:cNvPr>
          <p:cNvCxnSpPr>
            <a:cxnSpLocks/>
          </p:cNvCxnSpPr>
          <p:nvPr/>
        </p:nvCxnSpPr>
        <p:spPr>
          <a:xfrm>
            <a:off x="871451" y="3421104"/>
            <a:ext cx="236762" cy="36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DD21C80A-B5DD-4639-B3C1-4DC67CB52648}"/>
              </a:ext>
            </a:extLst>
          </p:cNvPr>
          <p:cNvCxnSpPr>
            <a:stCxn id="72" idx="6"/>
            <a:endCxn id="76" idx="2"/>
          </p:cNvCxnSpPr>
          <p:nvPr/>
        </p:nvCxnSpPr>
        <p:spPr>
          <a:xfrm>
            <a:off x="1378676" y="3844496"/>
            <a:ext cx="30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6566D3C-800B-49BB-839A-B88F24CAFA40}"/>
              </a:ext>
            </a:extLst>
          </p:cNvPr>
          <p:cNvCxnSpPr>
            <a:stCxn id="72" idx="3"/>
            <a:endCxn id="74" idx="7"/>
          </p:cNvCxnSpPr>
          <p:nvPr/>
        </p:nvCxnSpPr>
        <p:spPr>
          <a:xfrm flipH="1">
            <a:off x="896063" y="3938435"/>
            <a:ext cx="236762" cy="29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D1A942D6-88BD-4B99-BBB7-BA40A34DFD0B}"/>
              </a:ext>
            </a:extLst>
          </p:cNvPr>
          <p:cNvCxnSpPr>
            <a:stCxn id="76" idx="4"/>
            <a:endCxn id="78" idx="0"/>
          </p:cNvCxnSpPr>
          <p:nvPr/>
        </p:nvCxnSpPr>
        <p:spPr>
          <a:xfrm>
            <a:off x="1832596" y="3977346"/>
            <a:ext cx="9248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E80A371E-8460-448F-A92F-F21A128E7060}"/>
              </a:ext>
            </a:extLst>
          </p:cNvPr>
          <p:cNvCxnSpPr>
            <a:cxnSpLocks/>
          </p:cNvCxnSpPr>
          <p:nvPr/>
        </p:nvCxnSpPr>
        <p:spPr>
          <a:xfrm flipH="1">
            <a:off x="1838672" y="3397300"/>
            <a:ext cx="6343" cy="30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FD7C25C-00A1-4E39-BE0B-FE21CFA9533A}"/>
              </a:ext>
            </a:extLst>
          </p:cNvPr>
          <p:cNvCxnSpPr>
            <a:cxnSpLocks/>
          </p:cNvCxnSpPr>
          <p:nvPr/>
        </p:nvCxnSpPr>
        <p:spPr>
          <a:xfrm flipH="1">
            <a:off x="2142501" y="3625235"/>
            <a:ext cx="934003" cy="21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6C444-4F76-4F80-8C8D-410BD5842B2C}"/>
              </a:ext>
            </a:extLst>
          </p:cNvPr>
          <p:cNvSpPr txBox="1"/>
          <p:nvPr/>
        </p:nvSpPr>
        <p:spPr>
          <a:xfrm>
            <a:off x="3107126" y="3271292"/>
            <a:ext cx="5757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P1</a:t>
            </a:r>
            <a:r>
              <a:rPr lang="it-IT" sz="2000" dirty="0">
                <a:solidFill>
                  <a:schemeClr val="bg1"/>
                </a:solidFill>
              </a:rPr>
              <a:t>: A </a:t>
            </a:r>
            <a:r>
              <a:rPr lang="it-IT" sz="2000" dirty="0" err="1">
                <a:solidFill>
                  <a:schemeClr val="bg1"/>
                </a:solidFill>
              </a:rPr>
              <a:t>node-classifier</a:t>
            </a:r>
            <a:r>
              <a:rPr lang="it-IT" sz="2000" dirty="0">
                <a:solidFill>
                  <a:schemeClr val="bg1"/>
                </a:solidFill>
              </a:rPr>
              <a:t> GNN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asked</a:t>
            </a:r>
            <a:r>
              <a:rPr lang="it-IT" sz="2000" dirty="0">
                <a:solidFill>
                  <a:schemeClr val="bg1"/>
                </a:solidFill>
              </a:rPr>
              <a:t> to </a:t>
            </a:r>
            <a:r>
              <a:rPr lang="it-IT" sz="2000" dirty="0" err="1">
                <a:solidFill>
                  <a:schemeClr val="bg1"/>
                </a:solidFill>
              </a:rPr>
              <a:t>predict</a:t>
            </a:r>
            <a:r>
              <a:rPr lang="it-IT" sz="2000" dirty="0">
                <a:solidFill>
                  <a:schemeClr val="bg1"/>
                </a:solidFill>
              </a:rPr>
              <a:t> the </a:t>
            </a:r>
            <a:r>
              <a:rPr lang="it-IT" sz="2000" dirty="0" err="1">
                <a:solidFill>
                  <a:schemeClr val="bg1"/>
                </a:solidFill>
              </a:rPr>
              <a:t>next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neighbour</a:t>
            </a:r>
            <a:r>
              <a:rPr lang="it-IT" sz="2000" dirty="0">
                <a:solidFill>
                  <a:schemeClr val="bg1"/>
                </a:solidFill>
              </a:rPr>
              <a:t> of </a:t>
            </a:r>
            <a:r>
              <a:rPr lang="it-IT" sz="2000" dirty="0" err="1">
                <a:solidFill>
                  <a:schemeClr val="bg1"/>
                </a:solidFill>
              </a:rPr>
              <a:t>node</a:t>
            </a:r>
            <a:r>
              <a:rPr lang="it-IT" sz="2000" dirty="0">
                <a:solidFill>
                  <a:schemeClr val="bg1"/>
                </a:solidFill>
              </a:rPr>
              <a:t> 3: (C, H, N, O, F, Stop). </a:t>
            </a:r>
            <a:r>
              <a:rPr lang="it-IT" sz="2000" dirty="0" err="1">
                <a:solidFill>
                  <a:schemeClr val="bg1"/>
                </a:solidFill>
              </a:rPr>
              <a:t>If</a:t>
            </a:r>
            <a:r>
              <a:rPr lang="it-IT" sz="2000" dirty="0">
                <a:solidFill>
                  <a:schemeClr val="bg1"/>
                </a:solidFill>
              </a:rPr>
              <a:t> the </a:t>
            </a:r>
            <a:r>
              <a:rPr lang="it-IT" sz="2000" dirty="0" err="1">
                <a:solidFill>
                  <a:schemeClr val="bg1"/>
                </a:solidFill>
              </a:rPr>
              <a:t>answer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«Stop», </a:t>
            </a:r>
            <a:r>
              <a:rPr lang="it-IT" sz="2000" dirty="0" err="1">
                <a:solidFill>
                  <a:schemeClr val="bg1"/>
                </a:solidFill>
              </a:rPr>
              <a:t>jump</a:t>
            </a:r>
            <a:r>
              <a:rPr lang="it-IT" sz="2000" dirty="0">
                <a:solidFill>
                  <a:schemeClr val="bg1"/>
                </a:solidFill>
              </a:rPr>
              <a:t> to </a:t>
            </a:r>
            <a:r>
              <a:rPr lang="it-IT" sz="2000" dirty="0" err="1">
                <a:solidFill>
                  <a:schemeClr val="bg1"/>
                </a:solidFill>
              </a:rPr>
              <a:t>node</a:t>
            </a:r>
            <a:r>
              <a:rPr lang="it-IT" sz="2000" dirty="0">
                <a:solidFill>
                  <a:schemeClr val="bg1"/>
                </a:solidFill>
              </a:rPr>
              <a:t> 4.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1BD320C0-3D6B-40D6-B61F-664FE365FD10}"/>
              </a:ext>
            </a:extLst>
          </p:cNvPr>
          <p:cNvSpPr txBox="1"/>
          <p:nvPr/>
        </p:nvSpPr>
        <p:spPr>
          <a:xfrm>
            <a:off x="3107828" y="4341565"/>
            <a:ext cx="494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P2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  <a:r>
              <a:rPr lang="it-IT" sz="2000" dirty="0" err="1">
                <a:solidFill>
                  <a:schemeClr val="bg1"/>
                </a:solidFill>
              </a:rPr>
              <a:t>Otherwise</a:t>
            </a:r>
            <a:r>
              <a:rPr lang="it-IT" sz="2000" dirty="0">
                <a:solidFill>
                  <a:schemeClr val="bg1"/>
                </a:solidFill>
              </a:rPr>
              <a:t>, an </a:t>
            </a:r>
            <a:r>
              <a:rPr lang="it-IT" sz="2000" dirty="0" err="1">
                <a:solidFill>
                  <a:schemeClr val="bg1"/>
                </a:solidFill>
              </a:rPr>
              <a:t>edge-classifier</a:t>
            </a:r>
            <a:r>
              <a:rPr lang="it-IT" sz="2000" dirty="0">
                <a:solidFill>
                  <a:schemeClr val="bg1"/>
                </a:solidFill>
              </a:rPr>
              <a:t> GNN </a:t>
            </a:r>
            <a:r>
              <a:rPr lang="it-IT" sz="2000" dirty="0" err="1">
                <a:solidFill>
                  <a:schemeClr val="bg1"/>
                </a:solidFill>
              </a:rPr>
              <a:t>is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asked</a:t>
            </a:r>
            <a:r>
              <a:rPr lang="it-IT" sz="2000" dirty="0">
                <a:solidFill>
                  <a:schemeClr val="bg1"/>
                </a:solidFill>
              </a:rPr>
              <a:t> to </a:t>
            </a:r>
            <a:r>
              <a:rPr lang="it-IT" sz="2000" dirty="0" err="1">
                <a:solidFill>
                  <a:schemeClr val="bg1"/>
                </a:solidFill>
              </a:rPr>
              <a:t>predict</a:t>
            </a:r>
            <a:r>
              <a:rPr lang="it-IT" sz="2000" dirty="0">
                <a:solidFill>
                  <a:schemeClr val="bg1"/>
                </a:solidFill>
              </a:rPr>
              <a:t> the </a:t>
            </a:r>
            <a:r>
              <a:rPr lang="it-IT" sz="2000" dirty="0" err="1">
                <a:solidFill>
                  <a:schemeClr val="bg1"/>
                </a:solidFill>
              </a:rPr>
              <a:t>type</a:t>
            </a:r>
            <a:r>
              <a:rPr lang="it-IT" sz="2000" dirty="0">
                <a:solidFill>
                  <a:schemeClr val="bg1"/>
                </a:solidFill>
              </a:rPr>
              <a:t> of bond (3,6): (I, II, III).</a:t>
            </a:r>
          </a:p>
        </p:txBody>
      </p: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D1134C68-8F5E-4D46-9FA5-71B3B0E17A47}"/>
              </a:ext>
            </a:extLst>
          </p:cNvPr>
          <p:cNvCxnSpPr>
            <a:cxnSpLocks/>
          </p:cNvCxnSpPr>
          <p:nvPr/>
        </p:nvCxnSpPr>
        <p:spPr>
          <a:xfrm flipH="1">
            <a:off x="2065310" y="4686597"/>
            <a:ext cx="1071220" cy="73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7BF15412-89EF-439C-BD2E-5CC2E8DD481F}"/>
              </a:ext>
            </a:extLst>
          </p:cNvPr>
          <p:cNvSpPr txBox="1"/>
          <p:nvPr/>
        </p:nvSpPr>
        <p:spPr>
          <a:xfrm>
            <a:off x="3098647" y="5413530"/>
            <a:ext cx="539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P3</a:t>
            </a:r>
            <a:r>
              <a:rPr lang="it-IT" sz="2000" dirty="0">
                <a:solidFill>
                  <a:schemeClr val="bg1"/>
                </a:solidFill>
              </a:rPr>
              <a:t>: An </a:t>
            </a:r>
            <a:r>
              <a:rPr lang="it-IT" sz="2000" dirty="0" err="1">
                <a:solidFill>
                  <a:schemeClr val="bg1"/>
                </a:solidFill>
              </a:rPr>
              <a:t>edge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predictor</a:t>
            </a:r>
            <a:r>
              <a:rPr lang="it-IT" sz="2000" dirty="0">
                <a:solidFill>
                  <a:schemeClr val="bg1"/>
                </a:solidFill>
              </a:rPr>
              <a:t> GNN </a:t>
            </a:r>
            <a:r>
              <a:rPr lang="it-IT" sz="2000" dirty="0" err="1">
                <a:solidFill>
                  <a:schemeClr val="bg1"/>
                </a:solidFill>
              </a:rPr>
              <a:t>decides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if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any</a:t>
            </a:r>
            <a:r>
              <a:rPr lang="it-IT" sz="2000" dirty="0">
                <a:solidFill>
                  <a:schemeClr val="bg1"/>
                </a:solidFill>
              </a:rPr>
              <a:t> extra bonds </a:t>
            </a:r>
            <a:r>
              <a:rPr lang="it-IT" sz="2000" dirty="0" err="1">
                <a:solidFill>
                  <a:schemeClr val="bg1"/>
                </a:solidFill>
              </a:rPr>
              <a:t>should</a:t>
            </a:r>
            <a:r>
              <a:rPr lang="it-IT" sz="2000" dirty="0">
                <a:solidFill>
                  <a:schemeClr val="bg1"/>
                </a:solidFill>
              </a:rPr>
              <a:t> be </a:t>
            </a:r>
            <a:r>
              <a:rPr lang="it-IT" sz="2000" dirty="0" err="1">
                <a:solidFill>
                  <a:schemeClr val="bg1"/>
                </a:solidFill>
              </a:rPr>
              <a:t>generated</a:t>
            </a:r>
            <a:r>
              <a:rPr lang="it-IT" sz="2000" dirty="0">
                <a:solidFill>
                  <a:schemeClr val="bg1"/>
                </a:solidFill>
              </a:rPr>
              <a:t> for the new </a:t>
            </a:r>
            <a:r>
              <a:rPr lang="it-IT" sz="2000" dirty="0" err="1">
                <a:solidFill>
                  <a:schemeClr val="bg1"/>
                </a:solidFill>
              </a:rPr>
              <a:t>node</a:t>
            </a:r>
            <a:r>
              <a:rPr lang="it-IT" sz="2000" dirty="0">
                <a:solidFill>
                  <a:schemeClr val="bg1"/>
                </a:solidFill>
              </a:rPr>
              <a:t> (and of </a:t>
            </a:r>
            <a:r>
              <a:rPr lang="it-IT" sz="2000" dirty="0" err="1">
                <a:solidFill>
                  <a:schemeClr val="bg1"/>
                </a:solidFill>
              </a:rPr>
              <a:t>which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type</a:t>
            </a:r>
            <a:r>
              <a:rPr lang="it-IT" sz="2000" dirty="0">
                <a:solidFill>
                  <a:schemeClr val="bg1"/>
                </a:solidFill>
              </a:rPr>
              <a:t>).</a:t>
            </a:r>
          </a:p>
        </p:txBody>
      </p: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529646CE-5308-46B6-8F0F-6F3B1C0D9238}"/>
              </a:ext>
            </a:extLst>
          </p:cNvPr>
          <p:cNvCxnSpPr>
            <a:cxnSpLocks/>
            <a:stCxn id="111" idx="1"/>
            <a:endCxn id="16" idx="5"/>
          </p:cNvCxnSpPr>
          <p:nvPr/>
        </p:nvCxnSpPr>
        <p:spPr>
          <a:xfrm flipH="1" flipV="1">
            <a:off x="2535251" y="5576572"/>
            <a:ext cx="563396" cy="34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83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1863</Words>
  <Application>Microsoft Office PowerPoint</Application>
  <PresentationFormat>Presentazione su schermo (4:3)</PresentationFormat>
  <Paragraphs>266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Lucida Grande</vt:lpstr>
      <vt:lpstr>Wingdings 3</vt:lpstr>
      <vt:lpstr>Ione</vt:lpstr>
      <vt:lpstr>Molecular Graph Generation with Graph Neural Networks </vt:lpstr>
      <vt:lpstr>Graph Generation</vt:lpstr>
      <vt:lpstr>Graph Generators</vt:lpstr>
      <vt:lpstr>GNN Graph Generators</vt:lpstr>
      <vt:lpstr>Molecule Generation</vt:lpstr>
      <vt:lpstr>QM9 Dataset</vt:lpstr>
      <vt:lpstr>Generative Algorithm</vt:lpstr>
      <vt:lpstr>Generative Algorithm</vt:lpstr>
      <vt:lpstr>GNN Modules</vt:lpstr>
      <vt:lpstr>Algorithm Chart</vt:lpstr>
      <vt:lpstr>Stochastic GNN Generators</vt:lpstr>
      <vt:lpstr>Gumbel Softmax</vt:lpstr>
      <vt:lpstr>Gumbel Softmax Classifier</vt:lpstr>
      <vt:lpstr>Generation Step Example</vt:lpstr>
      <vt:lpstr>Experiments</vt:lpstr>
      <vt:lpstr>Preliminary Results</vt:lpstr>
      <vt:lpstr>Optimization Phase</vt:lpstr>
      <vt:lpstr>Generated Material from C2</vt:lpstr>
      <vt:lpstr>Generated Material from C3</vt:lpstr>
      <vt:lpstr>Experimental Results</vt:lpstr>
      <vt:lpstr>Conclusions</vt:lpstr>
      <vt:lpstr>Thank you!</vt:lpstr>
      <vt:lpstr>References</vt:lpstr>
      <vt:lpstr>References</vt:lpstr>
      <vt:lpstr>Extra 1: Hyperparameters</vt:lpstr>
      <vt:lpstr>Extra 2: Weights and Configurations</vt:lpstr>
      <vt:lpstr>Extra 3: Metrics</vt:lpstr>
      <vt:lpstr>Extra 4: Chemical Properties</vt:lpstr>
      <vt:lpstr>Extra 5: Sorting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Graph Generation with Graph Neural Networks </dc:title>
  <dc:creator>Pietro Bongini</dc:creator>
  <cp:lastModifiedBy>Pietro Bongini</cp:lastModifiedBy>
  <cp:revision>8</cp:revision>
  <dcterms:created xsi:type="dcterms:W3CDTF">2020-09-02T07:17:22Z</dcterms:created>
  <dcterms:modified xsi:type="dcterms:W3CDTF">2020-09-02T10:07:42Z</dcterms:modified>
</cp:coreProperties>
</file>